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0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143636" y="0"/>
            <a:ext cx="300036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ERC6503W.png"/>
          <p:cNvPicPr>
            <a:picLocks noChangeAspect="1"/>
          </p:cNvPicPr>
          <p:nvPr/>
        </p:nvPicPr>
        <p:blipFill>
          <a:blip r:embed="rId2" cstate="print"/>
          <a:srcRect l="1575" t="9375" r="33089"/>
          <a:stretch>
            <a:fillRect/>
          </a:stretch>
        </p:blipFill>
        <p:spPr>
          <a:xfrm>
            <a:off x="0" y="642917"/>
            <a:ext cx="5929322" cy="6215083"/>
          </a:xfrm>
          <a:prstGeom prst="rect">
            <a:avLst/>
          </a:prstGeom>
        </p:spPr>
      </p:pic>
      <p:pic>
        <p:nvPicPr>
          <p:cNvPr id="3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6286512" y="2571744"/>
            <a:ext cx="2500330" cy="3303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ERC6503W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智能电饭煲</a:t>
            </a:r>
          </a:p>
          <a:p>
            <a:endParaRPr lang="en-US" altLang="zh-CN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1088.00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供货价：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420.00</a:t>
            </a:r>
          </a:p>
          <a:p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3L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39×30×26cm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弧线型设计全塑外观，尊贵不凡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·LCD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液晶显示，工作一目了然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多功能烹饪方式选择，特设糙米功能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特设预约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烹饪时间调整功能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·2.0mm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特厚内胆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不粘内胆</a:t>
            </a:r>
          </a:p>
        </p:txBody>
      </p:sp>
      <p:pic>
        <p:nvPicPr>
          <p:cNvPr id="5" name="图片 4" descr="ERC6503W-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99849" y="405111"/>
            <a:ext cx="1880163" cy="2095196"/>
          </a:xfrm>
          <a:prstGeom prst="rect">
            <a:avLst/>
          </a:prstGeom>
        </p:spPr>
      </p:pic>
      <p:pic>
        <p:nvPicPr>
          <p:cNvPr id="6" name="图片 5" descr="未标题-2-0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57950" y="5786455"/>
            <a:ext cx="1322832" cy="755904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6215074" y="3786190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215074" y="4500570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2"/>
          <p:cNvGrpSpPr/>
          <p:nvPr/>
        </p:nvGrpSpPr>
        <p:grpSpPr>
          <a:xfrm>
            <a:off x="3143240" y="2500306"/>
            <a:ext cx="928694" cy="928694"/>
            <a:chOff x="3143240" y="2500306"/>
            <a:chExt cx="928694" cy="928694"/>
          </a:xfrm>
        </p:grpSpPr>
        <p:sp>
          <p:nvSpPr>
            <p:cNvPr id="11" name="椭圆 10"/>
            <p:cNvSpPr/>
            <p:nvPr/>
          </p:nvSpPr>
          <p:spPr>
            <a:xfrm>
              <a:off x="3143240" y="2500306"/>
              <a:ext cx="928694" cy="92869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45161" y="2526565"/>
              <a:ext cx="7553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</a:rPr>
                <a:t>3L</a:t>
              </a:r>
              <a:endParaRPr lang="zh-CN" altLang="en-US" sz="4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0392" y="2924944"/>
            <a:ext cx="500066" cy="542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896833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5172</TotalTime>
  <Words>71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1134</cp:revision>
  <dcterms:created xsi:type="dcterms:W3CDTF">2016-12-01T07:26:00Z</dcterms:created>
  <dcterms:modified xsi:type="dcterms:W3CDTF">2018-02-11T06:58:01Z</dcterms:modified>
</cp:coreProperties>
</file>