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ERC6503W.png"/>
          <p:cNvPicPr>
            <a:picLocks noChangeAspect="1"/>
          </p:cNvPicPr>
          <p:nvPr/>
        </p:nvPicPr>
        <p:blipFill>
          <a:blip r:embed="rId2" cstate="print"/>
          <a:srcRect l="1575" t="9375" r="33089"/>
          <a:stretch>
            <a:fillRect/>
          </a:stretch>
        </p:blipFill>
        <p:spPr>
          <a:xfrm>
            <a:off x="0" y="642917"/>
            <a:ext cx="5929322" cy="6215083"/>
          </a:xfrm>
          <a:prstGeom prst="rect">
            <a:avLst/>
          </a:prstGeom>
        </p:spPr>
      </p:pic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ERC6503W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0155" y="428605"/>
            <a:ext cx="2138059" cy="2382587"/>
          </a:xfrm>
          <a:prstGeom prst="rect">
            <a:avLst/>
          </a:prstGeom>
        </p:spPr>
      </p:pic>
      <p:pic>
        <p:nvPicPr>
          <p:cNvPr id="6" name="图片 5" descr="未标题-2-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1002" y="5929331"/>
            <a:ext cx="1322832" cy="7559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512" y="2714620"/>
            <a:ext cx="2500330" cy="330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ERC6603W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智能电饭煲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1288.00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460.00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43×32.5×29cm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弧线型设计全塑外观，尊贵不凡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·LCD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液晶显示，工作一目了然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多功能烹饪方式选择，特设糙米功能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特设预约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烹饪时间调整功能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·2.0mm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特厚内胆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不粘内胆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3143240" y="2500306"/>
            <a:ext cx="928694" cy="928694"/>
            <a:chOff x="3143240" y="2500306"/>
            <a:chExt cx="928694" cy="928694"/>
          </a:xfrm>
        </p:grpSpPr>
        <p:sp>
          <p:nvSpPr>
            <p:cNvPr id="9" name="椭圆 8"/>
            <p:cNvSpPr/>
            <p:nvPr/>
          </p:nvSpPr>
          <p:spPr>
            <a:xfrm>
              <a:off x="3143240" y="2500306"/>
              <a:ext cx="928694" cy="9286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5161" y="2526565"/>
              <a:ext cx="7553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5L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6286512" y="400050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15074" y="457200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2400" y="2996952"/>
            <a:ext cx="500066" cy="54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6953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71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1135</cp:revision>
  <dcterms:created xsi:type="dcterms:W3CDTF">2016-12-01T07:26:00Z</dcterms:created>
  <dcterms:modified xsi:type="dcterms:W3CDTF">2018-02-11T06:58:11Z</dcterms:modified>
</cp:coreProperties>
</file>