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500694" y="71462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5006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6000750" y="1499870"/>
            <a:ext cx="29768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EGRC1000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智能微电脑电饭煲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205.00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600W    3L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38×28×25cm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智能小巧，操作简单，轻松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烹饪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种菜单设计，功能丰富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不粘内胆，清洗方便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长达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24H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预约和持久保溫，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照顾到家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智能控温、根据锅内温度自主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调节功率、更加安全省电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人工智能，六段智能烹饪程序，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保留每一粒米饭营养不流失</a:t>
            </a:r>
          </a:p>
        </p:txBody>
      </p:sp>
      <p:pic>
        <p:nvPicPr>
          <p:cNvPr id="3074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52"/>
            <a:ext cx="1680623" cy="500066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/>
        </p:nvCxnSpPr>
        <p:spPr>
          <a:xfrm>
            <a:off x="5929322" y="278605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29322" y="342900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836712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69022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92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1136</cp:revision>
  <dcterms:created xsi:type="dcterms:W3CDTF">2016-12-01T07:26:00Z</dcterms:created>
  <dcterms:modified xsi:type="dcterms:W3CDTF">2018-02-11T06:58:18Z</dcterms:modified>
</cp:coreProperties>
</file>