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22398" b="10609"/>
          <a:stretch>
            <a:fillRect/>
          </a:stretch>
        </p:blipFill>
        <p:spPr bwMode="auto">
          <a:xfrm>
            <a:off x="857224" y="0"/>
            <a:ext cx="4663505" cy="37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928802"/>
            <a:ext cx="4692248" cy="450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072198" y="1285860"/>
            <a:ext cx="2357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EGC2000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微电脑电饭煲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324.0</a:t>
            </a:r>
          </a:p>
          <a:p>
            <a:pPr>
              <a:lnSpc>
                <a:spcPct val="150000"/>
              </a:lnSpc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3L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39.5×28.5×24cm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LED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四位数码显示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可拆内盖和排气阀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IMD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面板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4786322"/>
            <a:ext cx="3071834" cy="150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556792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>
            <a:off x="5929322" y="257174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29322" y="335756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320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40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1137</cp:revision>
  <dcterms:created xsi:type="dcterms:W3CDTF">2016-12-01T07:26:00Z</dcterms:created>
  <dcterms:modified xsi:type="dcterms:W3CDTF">2018-02-11T06:58:26Z</dcterms:modified>
</cp:coreProperties>
</file>