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0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server2\C PSD集中营\PSD集中营\伊莱克斯\2012.10\EGS030.jpg"/>
          <p:cNvPicPr>
            <a:picLocks noChangeAspect="1" noChangeArrowheads="1"/>
          </p:cNvPicPr>
          <p:nvPr/>
        </p:nvPicPr>
        <p:blipFill>
          <a:blip r:embed="rId2" cstate="print"/>
          <a:srcRect b="11870"/>
          <a:stretch>
            <a:fillRect/>
          </a:stretch>
        </p:blipFill>
        <p:spPr bwMode="auto">
          <a:xfrm>
            <a:off x="899592" y="1257127"/>
            <a:ext cx="3888432" cy="5600873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571480"/>
            <a:ext cx="3429024" cy="162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本占位符 5"/>
          <p:cNvSpPr txBox="1"/>
          <p:nvPr/>
        </p:nvSpPr>
        <p:spPr>
          <a:xfrm>
            <a:off x="5857885" y="1227120"/>
            <a:ext cx="3071833" cy="44291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EGS030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电炖锅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188.00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78.00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60W   700ML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17.3*17.3*17cm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采用耐温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材质，防烫、安全；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专利浮动调控加热技术，受热均匀，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养全释放优质陶瓷内胆；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细火慢煲，特别适合炖煮婴幼儿营养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食物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>
            <a:off x="5857884" y="257174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929322" y="342900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 l="53999"/>
          <a:stretch>
            <a:fillRect/>
          </a:stretch>
        </p:blipFill>
        <p:spPr bwMode="auto">
          <a:xfrm>
            <a:off x="5940152" y="620688"/>
            <a:ext cx="55207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4725144"/>
            <a:ext cx="2684376" cy="194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857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69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1138</cp:revision>
  <dcterms:created xsi:type="dcterms:W3CDTF">2016-12-01T07:26:00Z</dcterms:created>
  <dcterms:modified xsi:type="dcterms:W3CDTF">2018-02-11T06:58:32Z</dcterms:modified>
</cp:coreProperties>
</file>