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 r="2532"/>
          <a:stretch>
            <a:fillRect/>
          </a:stretch>
        </p:blipFill>
        <p:spPr bwMode="auto">
          <a:xfrm flipH="1">
            <a:off x="0" y="1"/>
            <a:ext cx="5500694" cy="418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1000108"/>
            <a:ext cx="3429024" cy="162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\\Server2\h 展会目录存档2\2013.04展會\iPad\内页\伊莱克斯\EGYM 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5214950"/>
            <a:ext cx="3171120" cy="1022383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143636" y="1357298"/>
            <a:ext cx="23574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EGYM010</a:t>
            </a:r>
          </a:p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True-love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酸奶机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51.00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15W 1L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21.3×15.7×16.6cm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精巧造型，时尚美观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独特的恒温加热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和均衡散热结构设计，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确保乳酸菌的活性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和酸奶受热稳定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保鲜式内胆设计，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确保食物新鲜可口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6000760" y="2643182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29322" y="342900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2428868"/>
            <a:ext cx="3643338" cy="37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692696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18539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59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1139</cp:revision>
  <dcterms:created xsi:type="dcterms:W3CDTF">2016-12-01T07:26:00Z</dcterms:created>
  <dcterms:modified xsi:type="dcterms:W3CDTF">2018-02-11T06:58:39Z</dcterms:modified>
</cp:coreProperties>
</file>