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29322" y="1928803"/>
            <a:ext cx="2786082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EGRC120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电饭煲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261.00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600W     3L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可拆内盖，方便清洗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多功能烹调，厚内胆带不黏涂层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微电脑控制，简单易用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35" descr="EGRC1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9418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71480"/>
            <a:ext cx="3429024" cy="16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929322" y="371475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29322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53999"/>
          <a:stretch>
            <a:fillRect/>
          </a:stretch>
        </p:blipFill>
        <p:spPr bwMode="auto">
          <a:xfrm>
            <a:off x="6012160" y="1268760"/>
            <a:ext cx="55207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859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50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1140</cp:revision>
  <dcterms:created xsi:type="dcterms:W3CDTF">2016-12-01T07:26:00Z</dcterms:created>
  <dcterms:modified xsi:type="dcterms:W3CDTF">2018-02-11T06:58:46Z</dcterms:modified>
</cp:coreProperties>
</file>