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01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5500694" y="0"/>
            <a:ext cx="364330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408" t="22398" b="10609"/>
          <a:stretch>
            <a:fillRect/>
          </a:stretch>
        </p:blipFill>
        <p:spPr bwMode="auto">
          <a:xfrm>
            <a:off x="857224" y="3071810"/>
            <a:ext cx="4663505" cy="378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031" y="260964"/>
            <a:ext cx="3068727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组合 44"/>
          <p:cNvGrpSpPr/>
          <p:nvPr/>
        </p:nvGrpSpPr>
        <p:grpSpPr bwMode="auto">
          <a:xfrm>
            <a:off x="6372536" y="5661962"/>
            <a:ext cx="2350137" cy="904240"/>
            <a:chOff x="4714161" y="848902"/>
            <a:chExt cx="2643478" cy="847724"/>
          </a:xfrm>
        </p:grpSpPr>
        <p:grpSp>
          <p:nvGrpSpPr>
            <p:cNvPr id="3" name="组合 1"/>
            <p:cNvGrpSpPr/>
            <p:nvPr/>
          </p:nvGrpSpPr>
          <p:grpSpPr bwMode="auto">
            <a:xfrm>
              <a:off x="4929155" y="928676"/>
              <a:ext cx="2428484" cy="638180"/>
              <a:chOff x="5214907" y="2358141"/>
              <a:chExt cx="2428484" cy="638180"/>
            </a:xfrm>
          </p:grpSpPr>
          <p:pic>
            <p:nvPicPr>
              <p:cNvPr id="42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14907" y="2358141"/>
                <a:ext cx="2428484" cy="6381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4" name="TextBox 43"/>
              <p:cNvSpPr txBox="1"/>
              <p:nvPr/>
            </p:nvSpPr>
            <p:spPr>
              <a:xfrm>
                <a:off x="6286300" y="2572402"/>
                <a:ext cx="1353514" cy="37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提手线条符合人体</a:t>
                </a:r>
                <a:r>
                  <a:rPr lang="zh-CN" altLang="en-US" sz="10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工程学</a:t>
                </a: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，手感舒适。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286516" y="2375106"/>
                <a:ext cx="1073198" cy="2596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人性化提手</a:t>
                </a:r>
              </a:p>
            </p:txBody>
          </p:sp>
        </p:grpSp>
        <p:pic>
          <p:nvPicPr>
            <p:cNvPr id="39" name="Picture 6" descr="E:\LMJ-JOB\WORK\2013\06\2013秋季ppt\照片\GID\伊莱克斯爱家\png\DSC_1750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4161" y="848902"/>
              <a:ext cx="1203528" cy="8477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6" name="Picture 2" descr="C:\Users\Administrator\Desktop\DSC_0399-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0036" y="1844976"/>
            <a:ext cx="3408476" cy="35094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" name="组合 39"/>
          <p:cNvGrpSpPr/>
          <p:nvPr/>
        </p:nvGrpSpPr>
        <p:grpSpPr>
          <a:xfrm>
            <a:off x="107298" y="5517521"/>
            <a:ext cx="3141330" cy="1282065"/>
            <a:chOff x="3216604" y="1908587"/>
            <a:chExt cx="3141330" cy="1282065"/>
          </a:xfrm>
        </p:grpSpPr>
        <p:grpSp>
          <p:nvGrpSpPr>
            <p:cNvPr id="5" name="组合 1"/>
            <p:cNvGrpSpPr/>
            <p:nvPr/>
          </p:nvGrpSpPr>
          <p:grpSpPr bwMode="auto">
            <a:xfrm>
              <a:off x="3929059" y="2071679"/>
              <a:ext cx="2428875" cy="836931"/>
              <a:chOff x="5214942" y="2215266"/>
              <a:chExt cx="2702269" cy="626897"/>
            </a:xfrm>
          </p:grpSpPr>
          <p:pic>
            <p:nvPicPr>
              <p:cNvPr id="49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14942" y="2215266"/>
                <a:ext cx="2702269" cy="62689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6126222" y="2388672"/>
                <a:ext cx="1632049" cy="41496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采用优质陶瓷内胆，经高位烧制而成，成色晶润，色泽细腻。</a:t>
                </a:r>
                <a:endPara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89211" y="2221584"/>
                <a:ext cx="1746341" cy="20748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陶瓷内胆，文火润炖</a:t>
                </a:r>
              </a:p>
            </p:txBody>
          </p:sp>
        </p:grpSp>
        <p:pic>
          <p:nvPicPr>
            <p:cNvPr id="56" name="Picture 7" descr="E:\LMJ-JOB\WORK\2013\06\2013秋季ppt\照片\GID\伊莱克斯爱家\png\DSC_1754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216604" y="1908587"/>
              <a:ext cx="1527175" cy="128206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组合 36"/>
          <p:cNvGrpSpPr/>
          <p:nvPr/>
        </p:nvGrpSpPr>
        <p:grpSpPr bwMode="auto">
          <a:xfrm>
            <a:off x="3420101" y="5445118"/>
            <a:ext cx="2760369" cy="1363345"/>
            <a:chOff x="4510014" y="1642623"/>
            <a:chExt cx="3105412" cy="1618036"/>
          </a:xfrm>
        </p:grpSpPr>
        <p:grpSp>
          <p:nvGrpSpPr>
            <p:cNvPr id="7" name="组合 1"/>
            <p:cNvGrpSpPr/>
            <p:nvPr/>
          </p:nvGrpSpPr>
          <p:grpSpPr bwMode="auto">
            <a:xfrm>
              <a:off x="5072235" y="1928808"/>
              <a:ext cx="2543191" cy="982935"/>
              <a:chOff x="5215111" y="2348370"/>
              <a:chExt cx="2543191" cy="982935"/>
            </a:xfrm>
          </p:grpSpPr>
          <p:pic>
            <p:nvPicPr>
              <p:cNvPr id="64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15111" y="2357650"/>
                <a:ext cx="2328873" cy="97365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6126341" y="2606493"/>
                <a:ext cx="1631961" cy="6574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电炖锅本体采用双层结构，更加有效保持食物温度。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143636" y="2348370"/>
                <a:ext cx="1246494" cy="3287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双层炖锅本体</a:t>
                </a:r>
              </a:p>
            </p:txBody>
          </p:sp>
        </p:grpSp>
        <p:pic>
          <p:nvPicPr>
            <p:cNvPr id="63" name="Picture 5" descr="E:\LMJ-JOB\WORK\2013\06\2013秋季ppt\照片\GID\伊莱克斯爱家\png\DSC_175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510014" y="1642623"/>
              <a:ext cx="1476611" cy="161803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组合 28"/>
          <p:cNvGrpSpPr/>
          <p:nvPr/>
        </p:nvGrpSpPr>
        <p:grpSpPr bwMode="auto">
          <a:xfrm>
            <a:off x="6300757" y="3717414"/>
            <a:ext cx="2500326" cy="1713106"/>
            <a:chOff x="4071934" y="3143254"/>
            <a:chExt cx="2812885" cy="1714512"/>
          </a:xfrm>
        </p:grpSpPr>
        <p:grpSp>
          <p:nvGrpSpPr>
            <p:cNvPr id="10" name="组合 1"/>
            <p:cNvGrpSpPr/>
            <p:nvPr/>
          </p:nvGrpSpPr>
          <p:grpSpPr bwMode="auto">
            <a:xfrm>
              <a:off x="4143371" y="3776425"/>
              <a:ext cx="2741448" cy="647950"/>
              <a:chOff x="5214941" y="2348370"/>
              <a:chExt cx="2741448" cy="647950"/>
            </a:xfrm>
          </p:grpSpPr>
          <p:pic>
            <p:nvPicPr>
              <p:cNvPr id="85" name="Picture 4" descr="C:\Users\Administrator\Desktop\0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214941" y="2358141"/>
                <a:ext cx="2661081" cy="63817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6" name="TextBox 85"/>
              <p:cNvSpPr txBox="1"/>
              <p:nvPr/>
            </p:nvSpPr>
            <p:spPr>
              <a:xfrm>
                <a:off x="6154747" y="2572456"/>
                <a:ext cx="1801642" cy="4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dobe 黑体 Std R" pitchFamily="34" charset="-122"/>
                    <a:ea typeface="Adobe 黑体 Std R" pitchFamily="34" charset="-122"/>
                  </a:rPr>
                  <a:t>快炖、自动、保温三档设计，根据需求调节火力。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143634" y="2348370"/>
                <a:ext cx="1765879" cy="2772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b="1" dirty="0">
                    <a:ln w="10541" cmpd="sng">
                      <a:noFill/>
                      <a:prstDash val="solid"/>
                    </a:ln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三档设计，操作简单</a:t>
                </a:r>
              </a:p>
            </p:txBody>
          </p:sp>
        </p:grpSp>
        <p:pic>
          <p:nvPicPr>
            <p:cNvPr id="84" name="Picture 4" descr="E:\LMJ-JOB\WORK\2013\06\2013秋季ppt\照片\GID\伊莱克斯爱家\空气净化器\设计源文件\PNG\0302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071934" y="3143254"/>
              <a:ext cx="1143008" cy="17145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9" name="TextBox 88"/>
          <p:cNvSpPr txBox="1"/>
          <p:nvPr/>
        </p:nvSpPr>
        <p:spPr bwMode="auto">
          <a:xfrm>
            <a:off x="6155705" y="571480"/>
            <a:ext cx="262764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EGSC250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True-love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电炖锅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2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零售价：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</a:rPr>
              <a:t>428.00</a:t>
            </a: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102.00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产品参数：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215W    3.0L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产品尺寸：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28×24×22 cm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装箱明细：</a:t>
            </a: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4pcs/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箱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功能简介：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、优质陶瓷内胆、尽享营养美味。 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、快炖、自动、保温火力调节。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、自动挡能根据温度的变化自动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调节功率，尤其适合整晚炖汤 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6" name="Picture 10" descr="E:\2015 10\2015 10 伊莱克斯  PPT\01 00-0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" y="0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7" name="直接连接符 36"/>
          <p:cNvCxnSpPr/>
          <p:nvPr/>
        </p:nvCxnSpPr>
        <p:spPr>
          <a:xfrm>
            <a:off x="6072198" y="178592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72198" y="2500306"/>
            <a:ext cx="2714644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23528" y="692696"/>
            <a:ext cx="12001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091395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147</Words>
  <Application>Microsoft Office PowerPoint</Application>
  <PresentationFormat>全屏显示(4:3)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1141</cp:revision>
  <dcterms:created xsi:type="dcterms:W3CDTF">2016-12-01T07:26:00Z</dcterms:created>
  <dcterms:modified xsi:type="dcterms:W3CDTF">2018-02-11T06:59:01Z</dcterms:modified>
</cp:coreProperties>
</file>