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1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000240"/>
            <a:ext cx="347078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42852"/>
            <a:ext cx="1878288" cy="2423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占位符 5"/>
          <p:cNvSpPr txBox="1"/>
          <p:nvPr/>
        </p:nvSpPr>
        <p:spPr>
          <a:xfrm>
            <a:off x="6083628" y="2571744"/>
            <a:ext cx="2786082" cy="406654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EGS010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True-love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双层电蒸锅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328.00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112.00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                                                                      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650W  3L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25.2*24*22.4cm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时尚方形（外观）设计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双层设计，可同时蒸煮多样食物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或用于餐具消毒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蒸笼与蒸盘采用分离式结构设计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采用定时加热功能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多重安全保护装置</a:t>
            </a:r>
          </a:p>
        </p:txBody>
      </p:sp>
      <p:pic>
        <p:nvPicPr>
          <p:cNvPr id="10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连接符 14"/>
          <p:cNvCxnSpPr/>
          <p:nvPr/>
        </p:nvCxnSpPr>
        <p:spPr>
          <a:xfrm>
            <a:off x="6095058" y="392906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095058" y="478632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500042"/>
            <a:ext cx="3429024" cy="162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/>
          <a:srcRect l="47999"/>
          <a:stretch>
            <a:fillRect/>
          </a:stretch>
        </p:blipFill>
        <p:spPr bwMode="auto">
          <a:xfrm>
            <a:off x="203498" y="692696"/>
            <a:ext cx="624086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096115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</TotalTime>
  <Words>61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1142</cp:revision>
  <dcterms:created xsi:type="dcterms:W3CDTF">2016-12-01T07:26:00Z</dcterms:created>
  <dcterms:modified xsi:type="dcterms:W3CDTF">2018-02-11T06:59:11Z</dcterms:modified>
</cp:coreProperties>
</file>