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9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W4A583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20190" y="488950"/>
            <a:ext cx="2450465" cy="6207760"/>
          </a:xfrm>
          <a:prstGeom prst="rect">
            <a:avLst/>
          </a:prstGeom>
        </p:spPr>
      </p:pic>
      <p:sp>
        <p:nvSpPr>
          <p:cNvPr id="6" name="Shape 66"/>
          <p:cNvSpPr/>
          <p:nvPr/>
        </p:nvSpPr>
        <p:spPr>
          <a:xfrm>
            <a:off x="5518844" y="1041273"/>
            <a:ext cx="3613822" cy="38879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5857884" y="1357298"/>
            <a:ext cx="25908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LF-G013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多功能洗米罐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88.00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26.00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8×27.6cm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PP+PS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40pcs/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专利外观，实用小巧。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可设定适用人数，人性化设计。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使用方便，快速洗米不伤手。</a:t>
            </a:r>
          </a:p>
        </p:txBody>
      </p:sp>
      <p:pic>
        <p:nvPicPr>
          <p:cNvPr id="2" name="图片 1" descr="4W4A583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051550" y="5113020"/>
            <a:ext cx="2731770" cy="16814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71868" y="214290"/>
            <a:ext cx="1571636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361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4901</TotalTime>
  <Words>67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530</cp:revision>
  <dcterms:created xsi:type="dcterms:W3CDTF">2016-12-01T07:26:00Z</dcterms:created>
  <dcterms:modified xsi:type="dcterms:W3CDTF">2018-02-09T08:10:49Z</dcterms:modified>
</cp:coreProperties>
</file>