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1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214554"/>
            <a:ext cx="4184795" cy="428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8" descr="未命名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5072074"/>
            <a:ext cx="3000396" cy="156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文本占位符 5"/>
          <p:cNvSpPr txBox="1"/>
          <p:nvPr/>
        </p:nvSpPr>
        <p:spPr>
          <a:xfrm>
            <a:off x="6012214" y="692449"/>
            <a:ext cx="2686045" cy="47149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EGEB010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True-love 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蒸蛋器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208.00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66.0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                                                                                         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200W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18.4*15.1*15.8cm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18pcs/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经典企鹅造型，时尚大方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可同时蒸煮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个蛋，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可蒸多种食品，早餐最佳伴侣 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一键操作，简单、快捷 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具有防干烧断电保护功能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配有陶瓷蒸碗，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为目前市面上独有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19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0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连接符 13"/>
          <p:cNvCxnSpPr/>
          <p:nvPr/>
        </p:nvCxnSpPr>
        <p:spPr>
          <a:xfrm>
            <a:off x="6072198" y="207167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000760" y="2928934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714356"/>
            <a:ext cx="3429024" cy="162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13294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5174</TotalTime>
  <Words>74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1143</cp:revision>
  <dcterms:created xsi:type="dcterms:W3CDTF">2016-12-01T07:26:00Z</dcterms:created>
  <dcterms:modified xsi:type="dcterms:W3CDTF">2018-02-11T06:59:20Z</dcterms:modified>
</cp:coreProperties>
</file>