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1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5867400" y="6165850"/>
            <a:ext cx="944880" cy="287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n w="10541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大容量内胆</a:t>
            </a:r>
          </a:p>
        </p:txBody>
      </p:sp>
      <p:pic>
        <p:nvPicPr>
          <p:cNvPr id="65" name="Picture 4" descr="E:\LMJ-JOB\WORK\2013\06\2013秋季ppt\照片\GID\伊莱克斯爱家\png\DSC_173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9745" y="4725670"/>
            <a:ext cx="1362710" cy="13576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7740015" y="6165850"/>
            <a:ext cx="792480" cy="287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n w="10541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一盅三胆</a:t>
            </a:r>
          </a:p>
        </p:txBody>
      </p:sp>
      <p:grpSp>
        <p:nvGrpSpPr>
          <p:cNvPr id="2" name="组合 39"/>
          <p:cNvGrpSpPr/>
          <p:nvPr/>
        </p:nvGrpSpPr>
        <p:grpSpPr bwMode="auto">
          <a:xfrm>
            <a:off x="7164705" y="4883785"/>
            <a:ext cx="2084705" cy="1311275"/>
            <a:chOff x="5214942" y="2571750"/>
            <a:chExt cx="2071702" cy="1397010"/>
          </a:xfrm>
        </p:grpSpPr>
        <p:pic>
          <p:nvPicPr>
            <p:cNvPr id="76" name="Picture 6" descr="E:\LMJ-JOB\WORK\2013\06\2013秋季ppt\照片\GID\伊莱克斯爱家\png\DSC_1737.png"/>
            <p:cNvPicPr>
              <a:picLocks noChangeAspect="1" noChangeArrowheads="1"/>
            </p:cNvPicPr>
            <p:nvPr/>
          </p:nvPicPr>
          <p:blipFill>
            <a:blip r:embed="rId3" cstate="print">
              <a:lum contrast="10000"/>
            </a:blip>
            <a:srcRect/>
            <a:stretch>
              <a:fillRect/>
            </a:stretch>
          </p:blipFill>
          <p:spPr bwMode="auto">
            <a:xfrm>
              <a:off x="5214942" y="2571750"/>
              <a:ext cx="1428855" cy="11828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7" name="Picture 6" descr="E:\LMJ-JOB\WORK\2013\06\2013秋季ppt\照片\GID\伊莱克斯爱家\png\DSC_1737.png"/>
            <p:cNvPicPr>
              <a:picLocks noChangeAspect="1" noChangeArrowheads="1"/>
            </p:cNvPicPr>
            <p:nvPr/>
          </p:nvPicPr>
          <p:blipFill>
            <a:blip r:embed="rId4" cstate="print">
              <a:lum contrast="10000"/>
            </a:blip>
            <a:srcRect/>
            <a:stretch>
              <a:fillRect/>
            </a:stretch>
          </p:blipFill>
          <p:spPr bwMode="auto">
            <a:xfrm>
              <a:off x="6000950" y="2785890"/>
              <a:ext cx="1285694" cy="11828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0" name="TextBox 79"/>
          <p:cNvSpPr txBox="1"/>
          <p:nvPr/>
        </p:nvSpPr>
        <p:spPr bwMode="auto">
          <a:xfrm>
            <a:off x="5795655" y="1269998"/>
            <a:ext cx="3126049" cy="36009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EGSC300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True-love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微电脑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隔水电炖锅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市场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零售价：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868.00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批发价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232.00</a:t>
            </a:r>
          </a:p>
          <a:p>
            <a:pPr>
              <a:defRPr/>
            </a:pP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300W   1.3L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产品尺寸：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26×21×22 cm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4pcs/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功能简介：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内钢外塑双层结构，聚能省耗，安全防烫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隔水柔炖，以精确控温，全面促进食物营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养成分的提取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多陶瓷内锅组合，可同时炖煮不同食物，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不用分次炖煮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多重安全保护系统，确保产品使用安全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7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直接连接符 39"/>
          <p:cNvCxnSpPr/>
          <p:nvPr/>
        </p:nvCxnSpPr>
        <p:spPr>
          <a:xfrm>
            <a:off x="5786446" y="2500306"/>
            <a:ext cx="3060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857884" y="3214686"/>
            <a:ext cx="3060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35"/>
          <p:cNvGrpSpPr/>
          <p:nvPr/>
        </p:nvGrpSpPr>
        <p:grpSpPr>
          <a:xfrm rot="21420000">
            <a:off x="290195" y="1612900"/>
            <a:ext cx="5000625" cy="4366895"/>
            <a:chOff x="1212856" y="-24"/>
            <a:chExt cx="4216400" cy="3571900"/>
          </a:xfrm>
        </p:grpSpPr>
        <p:pic>
          <p:nvPicPr>
            <p:cNvPr id="43" name="Picture 2" descr="E:\LMJ-JOB\WORK\2013\06\2013秋季ppt\照片\GID\伊莱克斯爱家\png\DSC_0400-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12856" y="-24"/>
              <a:ext cx="4216400" cy="328612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6" descr="E:\LMJ-JOB\WORK\2013\06\2013秋季ppt\照片\GID\伊莱克斯爱家\png\DSC_1737.png"/>
            <p:cNvPicPr>
              <a:picLocks noChangeAspect="1" noChangeArrowheads="1"/>
            </p:cNvPicPr>
            <p:nvPr/>
          </p:nvPicPr>
          <p:blipFill>
            <a:blip r:embed="rId7" cstate="print">
              <a:lum contrast="10000"/>
            </a:blip>
            <a:srcRect/>
            <a:stretch>
              <a:fillRect/>
            </a:stretch>
          </p:blipFill>
          <p:spPr bwMode="auto">
            <a:xfrm>
              <a:off x="2374897" y="2098676"/>
              <a:ext cx="1482725" cy="14732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39790" y="260985"/>
            <a:ext cx="234759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428596" y="714356"/>
            <a:ext cx="477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图片错误，实际为两小（</a:t>
            </a:r>
            <a:r>
              <a:rPr lang="en-US" altLang="zh-CN" dirty="0" smtClean="0">
                <a:solidFill>
                  <a:srgbClr val="FF0000"/>
                </a:solidFill>
              </a:rPr>
              <a:t>0.45L</a:t>
            </a:r>
            <a:r>
              <a:rPr lang="zh-CN" altLang="en-US" dirty="0" smtClean="0">
                <a:solidFill>
                  <a:srgbClr val="FF0000"/>
                </a:solidFill>
              </a:rPr>
              <a:t>）一大（</a:t>
            </a:r>
            <a:r>
              <a:rPr lang="en-US" altLang="zh-CN" dirty="0" smtClean="0">
                <a:solidFill>
                  <a:srgbClr val="FF0000"/>
                </a:solidFill>
              </a:rPr>
              <a:t>1.3L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358082" y="4857760"/>
            <a:ext cx="1143008" cy="1143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3476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5174</TotalTime>
  <Words>122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1144</cp:revision>
  <dcterms:created xsi:type="dcterms:W3CDTF">2016-12-01T07:26:00Z</dcterms:created>
  <dcterms:modified xsi:type="dcterms:W3CDTF">2018-02-11T06:59:30Z</dcterms:modified>
</cp:coreProperties>
</file>