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1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12190" y="1988833"/>
            <a:ext cx="23574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EGCM330 </a:t>
            </a:r>
          </a:p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True-love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咖啡机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135.00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920W  1.25L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30×25×37cm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一体式漏斗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方便清洗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温度稳定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咖啡口感好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自动咖啡保温功能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大容量咖啡制作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:10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杯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操作方便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使用安全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00760" y="321468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929322" y="392906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428604"/>
            <a:ext cx="3068727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836712"/>
            <a:ext cx="3168352" cy="520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94888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Words>60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1145</cp:revision>
  <dcterms:created xsi:type="dcterms:W3CDTF">2016-12-01T07:26:00Z</dcterms:created>
  <dcterms:modified xsi:type="dcterms:W3CDTF">2018-02-11T06:59:43Z</dcterms:modified>
</cp:coreProperties>
</file>