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202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12190" y="1988833"/>
            <a:ext cx="266426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EGTP050 </a:t>
            </a:r>
          </a:p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True-love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电热开水瓶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628.00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240.00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750W  3.3L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27×27×23.2cm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两种出水方式；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超大视窗，剩余水量清晰可见；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底部旋转环设计，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度旋转；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可动式提手，方便移动；自动保温。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29322" y="321468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000760" y="392906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428604"/>
            <a:ext cx="3068727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4929198"/>
            <a:ext cx="1247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0884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5175</TotalTime>
  <Words>64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1146</cp:revision>
  <dcterms:created xsi:type="dcterms:W3CDTF">2016-12-01T07:26:00Z</dcterms:created>
  <dcterms:modified xsi:type="dcterms:W3CDTF">2018-02-11T07:00:19Z</dcterms:modified>
</cp:coreProperties>
</file>