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1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857364"/>
            <a:ext cx="3562015" cy="402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5929322" y="1349050"/>
            <a:ext cx="28575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EGSC200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多功能电热锅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318.00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135.00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600W 1.0L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21×16.5×23.2cm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蓝色环状灯光、启动烹饪进程；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双层壶体结构、有效防烫；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不锈钢容器、环保更健康；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无极档位自由调控、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满足不同烹饪需求。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Picture 2" descr="C:\Documents and Settings\CG\桌面\0403-2\IMG_699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060" y="5373370"/>
            <a:ext cx="966470" cy="682625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</p:pic>
      <p:sp>
        <p:nvSpPr>
          <p:cNvPr id="18" name="矩形 17"/>
          <p:cNvSpPr/>
          <p:nvPr/>
        </p:nvSpPr>
        <p:spPr>
          <a:xfrm>
            <a:off x="8028305" y="6093460"/>
            <a:ext cx="1115695" cy="372110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蓝色环状灯光无极火力调控</a:t>
            </a:r>
          </a:p>
        </p:txBody>
      </p:sp>
      <p:pic>
        <p:nvPicPr>
          <p:cNvPr id="20" name="Picture 3" descr="C:\Documents and Settings\CG\桌面\0403-2\IMG_70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35" y="5032375"/>
            <a:ext cx="1137285" cy="1023620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</p:pic>
      <p:sp>
        <p:nvSpPr>
          <p:cNvPr id="21" name="矩形 20"/>
          <p:cNvSpPr/>
          <p:nvPr/>
        </p:nvSpPr>
        <p:spPr>
          <a:xfrm>
            <a:off x="5723890" y="6094095"/>
            <a:ext cx="1140460" cy="219710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多功能蒸笼设计</a:t>
            </a:r>
          </a:p>
        </p:txBody>
      </p:sp>
      <p:pic>
        <p:nvPicPr>
          <p:cNvPr id="23" name="Picture 4" descr="C:\Documents and Settings\CG\桌面\0403-2\IMG_700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415" y="5354955"/>
            <a:ext cx="1136650" cy="701040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</p:pic>
      <p:sp>
        <p:nvSpPr>
          <p:cNvPr id="24" name="矩形 23"/>
          <p:cNvSpPr/>
          <p:nvPr/>
        </p:nvSpPr>
        <p:spPr>
          <a:xfrm>
            <a:off x="6948170" y="6094095"/>
            <a:ext cx="1093470" cy="219710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双层不锈钢内胆</a:t>
            </a:r>
          </a:p>
        </p:txBody>
      </p:sp>
      <p:pic>
        <p:nvPicPr>
          <p:cNvPr id="14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接连接符 14"/>
          <p:cNvCxnSpPr/>
          <p:nvPr/>
        </p:nvCxnSpPr>
        <p:spPr>
          <a:xfrm>
            <a:off x="5929322" y="250030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857884" y="321468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39790" y="188595"/>
            <a:ext cx="2571750" cy="113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95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5176</TotalTime>
  <Words>78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1145</cp:revision>
  <dcterms:created xsi:type="dcterms:W3CDTF">2016-12-01T07:26:00Z</dcterms:created>
  <dcterms:modified xsi:type="dcterms:W3CDTF">2018-02-11T07:02:15Z</dcterms:modified>
</cp:coreProperties>
</file>