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215" y="2000885"/>
            <a:ext cx="4858385" cy="360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8" descr="未命名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3866" y="5157161"/>
            <a:ext cx="3214687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文本占位符 5"/>
          <p:cNvSpPr txBox="1"/>
          <p:nvPr/>
        </p:nvSpPr>
        <p:spPr>
          <a:xfrm>
            <a:off x="5939790" y="1341120"/>
            <a:ext cx="2785745" cy="388239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EGTS010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多士炉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268.00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84.00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27.9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16.6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17.9cm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50Hz  750W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底扣式集屑盘，方便清洁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30MM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槽宽，可同时烤制两片吐司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高效组合的发热面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快速烤制面包片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六档烤面包焦度随心调节及中途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取消功能</a:t>
            </a:r>
          </a:p>
        </p:txBody>
      </p:sp>
      <p:pic>
        <p:nvPicPr>
          <p:cNvPr id="11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5857884" y="278605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57884" y="357187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80" y="188595"/>
            <a:ext cx="2623820" cy="116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188640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80650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73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1146</cp:revision>
  <dcterms:created xsi:type="dcterms:W3CDTF">2016-12-01T07:26:00Z</dcterms:created>
  <dcterms:modified xsi:type="dcterms:W3CDTF">2018-02-11T07:02:30Z</dcterms:modified>
</cp:coreProperties>
</file>