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5"/>
          <p:cNvSpPr txBox="1"/>
          <p:nvPr/>
        </p:nvSpPr>
        <p:spPr>
          <a:xfrm>
            <a:off x="5939790" y="1628775"/>
            <a:ext cx="3257550" cy="50006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EGCM030</a:t>
            </a:r>
          </a:p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多功能茗茶咖啡机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95.00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625W 0.6L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23.4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25.6cm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透明水位窗，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水位高低一目了然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分离式过滤网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咖啡篮，清洗方便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按键式开关，操作简单、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可泡茶也可煮咖啡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一机多用，保温底盘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随时享用美味咖啡</a:t>
            </a:r>
          </a:p>
        </p:txBody>
      </p:sp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5857884" y="300037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57884" y="378619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80" y="404495"/>
            <a:ext cx="2414270" cy="11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340768"/>
            <a:ext cx="4536504" cy="46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69824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74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1147</cp:revision>
  <dcterms:created xsi:type="dcterms:W3CDTF">2016-12-01T07:26:00Z</dcterms:created>
  <dcterms:modified xsi:type="dcterms:W3CDTF">2018-02-11T07:02:40Z</dcterms:modified>
</cp:coreProperties>
</file>