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35" descr="EGCM0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14422"/>
            <a:ext cx="3357586" cy="51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939482" y="2349493"/>
            <a:ext cx="3429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EGCM050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单杯咖啡机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62.0 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330W    150ml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小巧机身，玲珑可爱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自动控温，断电保护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浮雕造型杯完美组合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929322" y="357187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57884" y="407194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2860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60648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63780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51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1148</cp:revision>
  <dcterms:created xsi:type="dcterms:W3CDTF">2016-12-01T07:26:00Z</dcterms:created>
  <dcterms:modified xsi:type="dcterms:W3CDTF">2018-02-11T07:02:48Z</dcterms:modified>
</cp:coreProperties>
</file>