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7" descr="DSC_859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14488"/>
            <a:ext cx="4054304" cy="436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文本占位符 5"/>
          <p:cNvSpPr txBox="1"/>
          <p:nvPr/>
        </p:nvSpPr>
        <p:spPr>
          <a:xfrm>
            <a:off x="5715000" y="2428875"/>
            <a:ext cx="3392805" cy="42379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EGEH010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加湿器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145.00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12W   450ML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16.1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16.1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12.8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机械式控制，操作简单。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小型个人或办公用加湿器，雾量可调节。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可添加香薰功能，营造室内舒适环境。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缺水断电保护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786446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86446" y="507207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53999"/>
          <a:stretch>
            <a:fillRect/>
          </a:stretch>
        </p:blipFill>
        <p:spPr bwMode="auto">
          <a:xfrm>
            <a:off x="4572000" y="188640"/>
            <a:ext cx="768102" cy="90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6559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75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1149</cp:revision>
  <dcterms:created xsi:type="dcterms:W3CDTF">2016-12-01T07:26:00Z</dcterms:created>
  <dcterms:modified xsi:type="dcterms:W3CDTF">2018-02-11T07:02:55Z</dcterms:modified>
</cp:coreProperties>
</file>