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2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4"/>
          <p:cNvGrpSpPr/>
          <p:nvPr/>
        </p:nvGrpSpPr>
        <p:grpSpPr>
          <a:xfrm>
            <a:off x="6074410" y="5551805"/>
            <a:ext cx="2428875" cy="1506220"/>
            <a:chOff x="9566" y="8743"/>
            <a:chExt cx="3825" cy="2372"/>
          </a:xfrm>
        </p:grpSpPr>
        <p:grpSp>
          <p:nvGrpSpPr>
            <p:cNvPr id="3" name="组合 8"/>
            <p:cNvGrpSpPr/>
            <p:nvPr/>
          </p:nvGrpSpPr>
          <p:grpSpPr>
            <a:xfrm>
              <a:off x="9566" y="8743"/>
              <a:ext cx="3825" cy="1917"/>
              <a:chOff x="10255" y="8792"/>
              <a:chExt cx="3825" cy="1917"/>
            </a:xfrm>
          </p:grpSpPr>
          <p:pic>
            <p:nvPicPr>
              <p:cNvPr id="20" name="Picture 4" descr="C:\Users\Administrator\Desktop\02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811" y="9029"/>
                <a:ext cx="3269" cy="149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4" name="组合 27"/>
              <p:cNvGrpSpPr/>
              <p:nvPr/>
            </p:nvGrpSpPr>
            <p:grpSpPr bwMode="auto">
              <a:xfrm>
                <a:off x="11630" y="9159"/>
                <a:ext cx="2337" cy="1175"/>
                <a:chOff x="6051583" y="1500180"/>
                <a:chExt cx="1821753" cy="686241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6051583" y="1818527"/>
                  <a:ext cx="1821753" cy="36789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净化空气同时，更送出自然香味</a:t>
                  </a:r>
                  <a:endParaRPr lang="en-US" altLang="zh-C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6072197" y="1500180"/>
                  <a:ext cx="1801139" cy="33959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b="1" dirty="0">
                      <a:ln w="10541" cmpd="sng">
                        <a:noFill/>
                        <a:prstDash val="solid"/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香薰设计</a:t>
                  </a:r>
                </a:p>
              </p:txBody>
            </p:sp>
          </p:grpSp>
          <p:pic>
            <p:nvPicPr>
              <p:cNvPr id="10275" name="Picture 3" descr="E:\LMJ-JOB\WORK\2013\06\2013秋季ppt\伊莱克斯\空气净化器\PNG\07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255" y="8792"/>
                <a:ext cx="1436" cy="1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" name="Picture 5" descr="E:\LMJ-JOB\WORK\2013\06\2013秋季ppt\照片\GID\伊莱克斯爱家\DSC_1744.JPG"/>
              <p:cNvPicPr>
                <a:picLocks noChangeAspect="1" noChangeArrowheads="1"/>
              </p:cNvPicPr>
              <p:nvPr/>
            </p:nvPicPr>
            <p:blipFill>
              <a:blip r:embed="rId4" cstate="screen">
                <a:lum contrast="-10000"/>
              </a:blip>
              <a:srcRect/>
              <a:stretch>
                <a:fillRect/>
              </a:stretch>
            </p:blipFill>
            <p:spPr bwMode="auto">
              <a:xfrm>
                <a:off x="10384" y="8964"/>
                <a:ext cx="1184" cy="152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</p:pic>
        </p:grpSp>
        <p:pic>
          <p:nvPicPr>
            <p:cNvPr id="10277" name="Picture 6" descr="C:\Users\Administrator\Desktop\02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9695" y="9482"/>
              <a:ext cx="1485" cy="1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8" name="Picture 4" descr="E:\LMJ-JOB\WORK\2013\06\2013秋季ppt\照片\GID\伊莱克斯爱家\png\未标题-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859" y="980744"/>
            <a:ext cx="3071834" cy="42914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012180" y="1555750"/>
            <a:ext cx="31064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EGAC100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True-love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空气净化器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市场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零售价：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888.00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批发价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229.00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5W 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产品尺寸：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18×19×25cm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装箱明细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6pcs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功能简介：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、五重净化功能：冷触媒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负离子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HEPA+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活性碳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粗滤网；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、香薰功能；                                                            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、无级变速风量调节；                                               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、装饰灯环；                                            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、按键开关机，旋钮调节风量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组合 8"/>
          <p:cNvGrpSpPr/>
          <p:nvPr/>
        </p:nvGrpSpPr>
        <p:grpSpPr bwMode="auto">
          <a:xfrm>
            <a:off x="3059896" y="5517495"/>
            <a:ext cx="2310945" cy="1257009"/>
            <a:chOff x="5724090" y="1285866"/>
            <a:chExt cx="2836010" cy="1157058"/>
          </a:xfrm>
        </p:grpSpPr>
        <p:pic>
          <p:nvPicPr>
            <p:cNvPr id="14" name="Picture 4" descr="C:\Users\Administrator\Desktop\02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430726" y="1484850"/>
              <a:ext cx="2104048" cy="87217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268" name="Picture 7" descr="C:\Users\Administrator\Desktop\04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724090" y="1285866"/>
              <a:ext cx="1157058" cy="1157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组合 32"/>
            <p:cNvGrpSpPr/>
            <p:nvPr/>
          </p:nvGrpSpPr>
          <p:grpSpPr bwMode="auto">
            <a:xfrm>
              <a:off x="6872965" y="1498426"/>
              <a:ext cx="1687135" cy="685760"/>
              <a:chOff x="6495110" y="1498426"/>
              <a:chExt cx="1687135" cy="68576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495110" y="1815891"/>
                <a:ext cx="1687135" cy="36829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净化后的新鲜空气从这里源源不断送出。</a:t>
                </a:r>
                <a:endPara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515786" y="1498426"/>
                <a:ext cx="1076462" cy="33996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ln w="10541" cmpd="sng">
                      <a:noFill/>
                      <a:prstDash val="solid"/>
                    </a:ln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出风口</a:t>
                </a:r>
              </a:p>
            </p:txBody>
          </p:sp>
        </p:grpSp>
      </p:grpSp>
      <p:grpSp>
        <p:nvGrpSpPr>
          <p:cNvPr id="7" name="组合 27"/>
          <p:cNvGrpSpPr/>
          <p:nvPr/>
        </p:nvGrpSpPr>
        <p:grpSpPr bwMode="auto">
          <a:xfrm>
            <a:off x="39727" y="5433347"/>
            <a:ext cx="2571750" cy="1396677"/>
            <a:chOff x="1071538" y="3214692"/>
            <a:chExt cx="3156409" cy="1285884"/>
          </a:xfrm>
        </p:grpSpPr>
        <p:pic>
          <p:nvPicPr>
            <p:cNvPr id="29" name="Picture 4" descr="C:\Users\Administrator\Desktop\02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235204" y="3495249"/>
              <a:ext cx="2905065" cy="87235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8" name="组合 41"/>
            <p:cNvGrpSpPr/>
            <p:nvPr/>
          </p:nvGrpSpPr>
          <p:grpSpPr bwMode="auto">
            <a:xfrm>
              <a:off x="2215248" y="3571882"/>
              <a:ext cx="2012699" cy="684809"/>
              <a:chOff x="6052235" y="1500180"/>
              <a:chExt cx="2012699" cy="68480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6052235" y="1816618"/>
                <a:ext cx="2012699" cy="36837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周围被污染的空气全部从这里被吸入，开始净化。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072198" y="1500180"/>
                <a:ext cx="1076577" cy="34003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ln w="10541" cmpd="sng">
                      <a:noFill/>
                      <a:prstDash val="solid"/>
                    </a:ln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入风口</a:t>
                </a:r>
              </a:p>
            </p:txBody>
          </p:sp>
        </p:grpSp>
        <p:pic>
          <p:nvPicPr>
            <p:cNvPr id="10263" name="Picture 3" descr="E:\LMJ-JOB\WORK\2013\06\2013秋季ppt\伊莱克斯\空气净化器\PNG\07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2976" y="3357568"/>
              <a:ext cx="1119232" cy="1119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4" name="Picture 9" descr="C:\Users\Administrator\Desktop\DSC_1746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071538" y="3214692"/>
              <a:ext cx="1163419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2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" name="直接连接符 34"/>
          <p:cNvCxnSpPr/>
          <p:nvPr/>
        </p:nvCxnSpPr>
        <p:spPr>
          <a:xfrm>
            <a:off x="6072198" y="2786058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143636" y="3500438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2180" y="188595"/>
            <a:ext cx="2686685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139952" y="188640"/>
            <a:ext cx="12001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6959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5177</TotalTime>
  <Words>110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1150</cp:revision>
  <dcterms:created xsi:type="dcterms:W3CDTF">2016-12-01T07:26:00Z</dcterms:created>
  <dcterms:modified xsi:type="dcterms:W3CDTF">2018-02-11T07:03:03Z</dcterms:modified>
</cp:coreProperties>
</file>