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封面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500726" cy="685800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Shape 66"/>
          <p:cNvSpPr/>
          <p:nvPr/>
        </p:nvSpPr>
        <p:spPr>
          <a:xfrm>
            <a:off x="5518844" y="1041273"/>
            <a:ext cx="3613822" cy="3887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053" name="Picture 5" descr="\\server2\C PSD集中营\PSD集中营\礼想家\2015.10\ILOVE+\LF-G0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5022729"/>
            <a:ext cx="1857388" cy="1835271"/>
          </a:xfrm>
          <a:prstGeom prst="rect">
            <a:avLst/>
          </a:prstGeom>
          <a:noFill/>
        </p:spPr>
      </p:pic>
      <p:pic>
        <p:nvPicPr>
          <p:cNvPr id="2054" name="Picture 6" descr="\\server2\C PSD集中营\PSD集中营\礼想家\2015.10\ILOVE+\LF-G007-0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96" y="4929198"/>
            <a:ext cx="1454701" cy="1928802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857884" y="1357298"/>
            <a:ext cx="2590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LF-G007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推动式多功能脱水器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228.00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63.00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26×19cm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PP+PS+ABS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食品级材质，安全环保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推拉式脱水功能，可以迅速沥干食材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多种食物处理配件随意组合，方便更换，省力高效。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571480"/>
          <a:ext cx="107157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4286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订购品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60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67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531</cp:revision>
  <dcterms:created xsi:type="dcterms:W3CDTF">2016-12-01T07:26:00Z</dcterms:created>
  <dcterms:modified xsi:type="dcterms:W3CDTF">2018-02-09T08:11:01Z</dcterms:modified>
</cp:coreProperties>
</file>