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2" descr="C:\Users\Administrator\Desktop\PNG\EGGS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71415"/>
            <a:ext cx="2857520" cy="6620543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5858350" y="2357430"/>
            <a:ext cx="2491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EGGS210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蒸汽挂烫机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888.00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275.00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   1.5L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40×38×35cm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档可调蒸汽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,40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秒快速加热。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、连续蒸汽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可持续使用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1.5L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可脱卸透明水箱，随时满</a:t>
            </a:r>
          </a:p>
          <a:p>
            <a:pPr algn="l" fontAlgn="auto"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足加量要求。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、高温蒸汽，可除臭除茵。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、可伸缩单杆，省却弯腰劳作。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5868044" y="357187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68044" y="435769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88640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93570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90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1151</cp:revision>
  <dcterms:created xsi:type="dcterms:W3CDTF">2016-12-01T07:26:00Z</dcterms:created>
  <dcterms:modified xsi:type="dcterms:W3CDTF">2018-02-11T07:03:14Z</dcterms:modified>
</cp:coreProperties>
</file>