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15488"/>
            <a:ext cx="3714776" cy="124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61" b="2302"/>
          <a:stretch>
            <a:fillRect/>
          </a:stretch>
        </p:blipFill>
        <p:spPr bwMode="auto">
          <a:xfrm>
            <a:off x="3714744" y="0"/>
            <a:ext cx="54292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00034" y="1142984"/>
            <a:ext cx="32861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ZGB600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手持式交流电机吸尘器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 500ml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38×11.5×16cm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外观新颖，小巧便捷；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大功率，吸力强、噪音低；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流线型人性化设计，让吸尘更高效；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超长电源线，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免去频繁更换插座的烦恼。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282" y="428604"/>
            <a:ext cx="1024840" cy="722899"/>
          </a:xfrm>
          <a:prstGeom prst="rect">
            <a:avLst/>
          </a:prstGeom>
          <a:noFill/>
        </p:spPr>
      </p:pic>
      <p:pic>
        <p:nvPicPr>
          <p:cNvPr id="9" name="Picture 12" descr="E:\LMJ-JOB\GID\2013\04\2013新品PPT第二期\素材\盖章\2\成功案例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28604"/>
            <a:ext cx="1024840" cy="722899"/>
          </a:xfrm>
          <a:prstGeom prst="rect">
            <a:avLst/>
          </a:prstGeom>
          <a:noFill/>
        </p:spPr>
      </p:pic>
      <p:grpSp>
        <p:nvGrpSpPr>
          <p:cNvPr id="2" name="组合 21"/>
          <p:cNvGrpSpPr/>
          <p:nvPr/>
        </p:nvGrpSpPr>
        <p:grpSpPr>
          <a:xfrm>
            <a:off x="0" y="4572008"/>
            <a:ext cx="3714776" cy="1006580"/>
            <a:chOff x="642910" y="3429000"/>
            <a:chExt cx="4357718" cy="1718586"/>
          </a:xfrm>
        </p:grpSpPr>
        <p:pic>
          <p:nvPicPr>
            <p:cNvPr id="13" name="Picture 3" descr="C:\Documents and Settings\CG\桌面\0403-2\IMG_698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14745" y="3429000"/>
              <a:ext cx="1023613" cy="1095393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14" name="矩形 13"/>
            <p:cNvSpPr/>
            <p:nvPr/>
          </p:nvSpPr>
          <p:spPr>
            <a:xfrm>
              <a:off x="3500429" y="4613746"/>
              <a:ext cx="1500199" cy="504138"/>
            </a:xfrm>
            <a:prstGeom prst="rect">
              <a:avLst/>
            </a:prstGeom>
          </p:spPr>
          <p:txBody>
            <a:bodyPr wrap="square" lIns="68562" tIns="34281" rIns="68562" bIns="34281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金色喷漆手把</a:t>
              </a:r>
            </a:p>
          </p:txBody>
        </p:sp>
        <p:pic>
          <p:nvPicPr>
            <p:cNvPr id="16" name="Picture 5" descr="C:\Documents and Settings\CG\桌面\0403-2\IMG_698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4348" y="3429000"/>
              <a:ext cx="824678" cy="1115288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17" name="矩形 16"/>
            <p:cNvSpPr/>
            <p:nvPr/>
          </p:nvSpPr>
          <p:spPr>
            <a:xfrm>
              <a:off x="642910" y="4643448"/>
              <a:ext cx="1010337" cy="504138"/>
            </a:xfrm>
            <a:prstGeom prst="rect">
              <a:avLst/>
            </a:prstGeom>
          </p:spPr>
          <p:txBody>
            <a:bodyPr wrap="square" lIns="68562" tIns="34281" rIns="68562" bIns="34281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透明尘杯</a:t>
              </a:r>
            </a:p>
          </p:txBody>
        </p:sp>
        <p:pic>
          <p:nvPicPr>
            <p:cNvPr id="19" name="Picture 6" descr="C:\Documents and Settings\CG\桌面\0403-2\IMG_698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81964" y="3429000"/>
              <a:ext cx="1491243" cy="1085235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0" name="矩形 19"/>
            <p:cNvSpPr/>
            <p:nvPr/>
          </p:nvSpPr>
          <p:spPr>
            <a:xfrm>
              <a:off x="1834008" y="4633995"/>
              <a:ext cx="1619592" cy="504138"/>
            </a:xfrm>
            <a:prstGeom prst="rect">
              <a:avLst/>
            </a:prstGeom>
          </p:spPr>
          <p:txBody>
            <a:bodyPr wrap="square" lIns="68562" tIns="34281" rIns="68562" bIns="34281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易拆卸，易清洁</a:t>
              </a:r>
            </a:p>
          </p:txBody>
        </p:sp>
      </p:grpSp>
      <p:pic>
        <p:nvPicPr>
          <p:cNvPr id="1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95608" y="235743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8628" y="307181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0" cstate="print"/>
          <a:srcRect l="47999"/>
          <a:stretch>
            <a:fillRect/>
          </a:stretch>
        </p:blipFill>
        <p:spPr bwMode="auto">
          <a:xfrm>
            <a:off x="3995936" y="1412776"/>
            <a:ext cx="76321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91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75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1152</cp:revision>
  <dcterms:created xsi:type="dcterms:W3CDTF">2016-12-01T07:26:00Z</dcterms:created>
  <dcterms:modified xsi:type="dcterms:W3CDTF">2018-02-11T07:03:21Z</dcterms:modified>
</cp:coreProperties>
</file>