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502050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857916" y="357166"/>
            <a:ext cx="264317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Z2405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吸尘器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345.00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额定功率：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1600W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37.5×29×23.2cm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强劲吸力，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HF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拾尘率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&gt;95%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降噪结构及消声装置，最大限度减少噪音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轻巧方便，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3.5kg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小身段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贴心软质滚轮设计，居家呵护，操控自如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环保布袋，经济实用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Picture 3" descr="C:\Documents and Settings\CG\桌面\0403-1\IMG_737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5000636"/>
            <a:ext cx="935189" cy="1624276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6" name="Picture 5" descr="C:\Documents and Settings\CG\桌面\0403-1\IMG_738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5286388"/>
            <a:ext cx="1184573" cy="1376383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7" name="Picture 4" descr="C:\Documents and Settings\CG\桌面\0403-1\IMG_737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4214818"/>
            <a:ext cx="1250258" cy="935189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18" name="矩形 17"/>
          <p:cNvSpPr/>
          <p:nvPr/>
        </p:nvSpPr>
        <p:spPr>
          <a:xfrm>
            <a:off x="5565577" y="4857760"/>
            <a:ext cx="514350" cy="1857412"/>
          </a:xfrm>
          <a:prstGeom prst="rect">
            <a:avLst/>
          </a:prstGeom>
        </p:spPr>
        <p:txBody>
          <a:bodyPr vert="eaVert" wrap="square" lIns="68562" tIns="34281" rIns="68562" bIns="34281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PVC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大轮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防止 拖动过程中刮伤地板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27185" y="5373067"/>
            <a:ext cx="331470" cy="1500174"/>
          </a:xfrm>
          <a:prstGeom prst="rect">
            <a:avLst/>
          </a:prstGeom>
        </p:spPr>
        <p:txBody>
          <a:bodyPr vert="eaVert" wrap="square" lIns="68562" tIns="34281" rIns="68562" bIns="34281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可收纳，节省空间</a:t>
            </a:r>
          </a:p>
        </p:txBody>
      </p:sp>
      <p:sp>
        <p:nvSpPr>
          <p:cNvPr id="20" name="矩形 19"/>
          <p:cNvSpPr/>
          <p:nvPr/>
        </p:nvSpPr>
        <p:spPr>
          <a:xfrm>
            <a:off x="7858116" y="3889483"/>
            <a:ext cx="1285884" cy="262890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万向滚轮</a:t>
            </a:r>
          </a:p>
        </p:txBody>
      </p:sp>
      <p:pic>
        <p:nvPicPr>
          <p:cNvPr id="1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/>
        </p:nvCxnSpPr>
        <p:spPr>
          <a:xfrm>
            <a:off x="5929322" y="164305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29322" y="228599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633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82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1153</cp:revision>
  <dcterms:created xsi:type="dcterms:W3CDTF">2016-12-01T07:26:00Z</dcterms:created>
  <dcterms:modified xsi:type="dcterms:W3CDTF">2018-02-11T07:03:28Z</dcterms:modified>
</cp:coreProperties>
</file>