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62" y="0"/>
            <a:ext cx="3643338" cy="159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8"/>
          <a:stretch>
            <a:fillRect/>
          </a:stretch>
        </p:blipFill>
        <p:spPr bwMode="auto">
          <a:xfrm>
            <a:off x="3786182" y="0"/>
            <a:ext cx="1714480" cy="481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1714488"/>
            <a:ext cx="387181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2"/>
          <p:cNvGrpSpPr/>
          <p:nvPr/>
        </p:nvGrpSpPr>
        <p:grpSpPr>
          <a:xfrm>
            <a:off x="6072198" y="1928803"/>
            <a:ext cx="2368884" cy="3139321"/>
            <a:chOff x="357158" y="4588093"/>
            <a:chExt cx="2368884" cy="2942198"/>
          </a:xfrm>
        </p:grpSpPr>
        <p:sp>
          <p:nvSpPr>
            <p:cNvPr id="7" name="矩形 6"/>
            <p:cNvSpPr/>
            <p:nvPr/>
          </p:nvSpPr>
          <p:spPr>
            <a:xfrm>
              <a:off x="368588" y="4588093"/>
              <a:ext cx="2357454" cy="2942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EGCM180</a:t>
              </a:r>
            </a:p>
            <a:p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城市幻想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杯咖啡机</a:t>
              </a:r>
            </a:p>
            <a:p>
              <a:endPara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市场参考价：</a:t>
              </a:r>
              <a:r>
                <a:rPr lang="en-US" altLang="zh-CN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268.00</a:t>
              </a: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批发价：</a:t>
              </a:r>
              <a:r>
                <a:rPr lang="en-US" altLang="zh-CN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103.00</a:t>
              </a:r>
            </a:p>
            <a:p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产品参数：</a:t>
              </a:r>
              <a:r>
                <a:rPr lang="en-US" altLang="zh-CN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600W  600mL</a:t>
              </a: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装箱明细：</a:t>
              </a:r>
              <a:r>
                <a:rPr lang="en-US" altLang="zh-CN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2pcs/</a:t>
              </a:r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箱</a:t>
              </a:r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包装尺寸：</a:t>
              </a:r>
              <a:r>
                <a:rPr lang="en-US" altLang="zh-CN" sz="1200" b="1" dirty="0" smtClean="0">
                  <a:latin typeface="微软雅黑" panose="020B0503020204020204" charset="-122"/>
                  <a:ea typeface="微软雅黑" panose="020B0503020204020204" charset="-122"/>
                </a:rPr>
                <a:t>23×21×30cm</a:t>
              </a:r>
            </a:p>
            <a:p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防滴漏功能</a:t>
              </a:r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自动保温装置</a:t>
              </a:r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温度控制装置</a:t>
              </a:r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超温保护</a:t>
              </a:r>
              <a:endPara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7158" y="6573116"/>
              <a:ext cx="2357454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4" name="Picture 2" descr="\\Server2\h 展会目录存档2\2013.04展會\iPad\内页\伊莱克斯\EGCM 2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1318" y="5549519"/>
            <a:ext cx="3248400" cy="1022753"/>
          </a:xfrm>
          <a:prstGeom prst="rect">
            <a:avLst/>
          </a:prstGeom>
          <a:noFill/>
        </p:spPr>
      </p:pic>
      <p:pic>
        <p:nvPicPr>
          <p:cNvPr id="11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6012190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00760" y="392906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551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42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1154</cp:revision>
  <dcterms:created xsi:type="dcterms:W3CDTF">2016-12-01T07:26:00Z</dcterms:created>
  <dcterms:modified xsi:type="dcterms:W3CDTF">2018-02-11T07:03:35Z</dcterms:modified>
</cp:coreProperties>
</file>