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62" y="0"/>
            <a:ext cx="3643338" cy="159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448"/>
          <a:stretch>
            <a:fillRect/>
          </a:stretch>
        </p:blipFill>
        <p:spPr bwMode="auto">
          <a:xfrm>
            <a:off x="3786182" y="0"/>
            <a:ext cx="1714480" cy="481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直接连接符 16"/>
          <p:cNvCxnSpPr/>
          <p:nvPr/>
        </p:nvCxnSpPr>
        <p:spPr>
          <a:xfrm>
            <a:off x="6000760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72198" y="407194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714620"/>
            <a:ext cx="4519793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文本占位符 5"/>
          <p:cNvSpPr>
            <a:spLocks noGrp="1"/>
          </p:cNvSpPr>
          <p:nvPr>
            <p:ph type="body" idx="2"/>
          </p:nvPr>
        </p:nvSpPr>
        <p:spPr>
          <a:xfrm>
            <a:off x="6156325" y="1844675"/>
            <a:ext cx="2659380" cy="404685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EGOT050</a:t>
            </a:r>
          </a:p>
          <a:p>
            <a:pPr eaLnBrk="1" hangingPunct="1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城市幻想多功能烤箱</a:t>
            </a:r>
            <a:endParaRPr lang="zh-CN" altLang="en-US" sz="1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eaLnBrk="1" hangingPunct="1"/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220.00</a:t>
            </a:r>
          </a:p>
          <a:p>
            <a:pPr eaLnBrk="1" hangingPunct="1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</a:t>
            </a: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220V/1000W/9L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33.6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25.6cm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</a:p>
          <a:p>
            <a:pPr eaLnBrk="1" hangingPunct="1"/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黑色玻璃斜角面板设计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时尚典雅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 </a:t>
            </a:r>
          </a:p>
          <a:p>
            <a:pPr eaLnBrk="1" hangingPunct="1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分钟定时及四段式功能切换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石英管加热，高效快速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eaLnBrk="1" hangingPunct="1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附加集屑盘，方便清洗</a:t>
            </a:r>
          </a:p>
          <a:p>
            <a:pPr eaLnBrk="1" hangingPunct="1"/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764704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81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64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1155</cp:revision>
  <dcterms:created xsi:type="dcterms:W3CDTF">2016-12-01T07:26:00Z</dcterms:created>
  <dcterms:modified xsi:type="dcterms:W3CDTF">2018-02-11T07:03:42Z</dcterms:modified>
</cp:coreProperties>
</file>