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46330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6" descr="未命名.jpg"/>
          <p:cNvPicPr>
            <a:picLocks noChangeAspect="1"/>
          </p:cNvPicPr>
          <p:nvPr/>
        </p:nvPicPr>
        <p:blipFill>
          <a:blip r:embed="rId3" cstate="print"/>
          <a:srcRect l="4386" r="7894" b="44853"/>
          <a:stretch>
            <a:fillRect/>
          </a:stretch>
        </p:blipFill>
        <p:spPr bwMode="auto">
          <a:xfrm>
            <a:off x="5786446" y="4286256"/>
            <a:ext cx="142876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072198" y="1285860"/>
            <a:ext cx="2571768" cy="2505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EGCM280</a:t>
            </a:r>
          </a:p>
          <a:p>
            <a:pPr eaLnBrk="0" hangingPunct="0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咖啡泡茶兼容机</a:t>
            </a:r>
          </a:p>
          <a:p>
            <a:pPr eaLnBrk="0" hangingPunct="0"/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328.00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批价：</a:t>
            </a:r>
            <a:r>
              <a:rPr 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124.00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800W  0.75L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cm</a:t>
            </a:r>
          </a:p>
          <a:p>
            <a:pPr eaLnBrk="0" hangingPunct="0"/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两种可选择漏斗，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可泡茶或者泡咖啡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5929322" y="242886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39482" y="300037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6" descr="未命名.jpg"/>
          <p:cNvPicPr>
            <a:picLocks noChangeAspect="1"/>
          </p:cNvPicPr>
          <p:nvPr/>
        </p:nvPicPr>
        <p:blipFill>
          <a:blip r:embed="rId3" cstate="print"/>
          <a:srcRect l="4386" t="55147" r="7894"/>
          <a:stretch>
            <a:fillRect/>
          </a:stretch>
        </p:blipFill>
        <p:spPr bwMode="auto">
          <a:xfrm>
            <a:off x="7358082" y="4429132"/>
            <a:ext cx="1428760" cy="174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67822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51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1156</cp:revision>
  <dcterms:created xsi:type="dcterms:W3CDTF">2016-12-01T07:26:00Z</dcterms:created>
  <dcterms:modified xsi:type="dcterms:W3CDTF">2018-02-11T07:03:49Z</dcterms:modified>
</cp:coreProperties>
</file>