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3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33"/>
          <p:cNvPicPr>
            <a:picLocks noChangeAspect="1" noChangeArrowheads="1"/>
          </p:cNvPicPr>
          <p:nvPr/>
        </p:nvPicPr>
        <p:blipFill>
          <a:blip r:embed="rId2" cstate="print"/>
          <a:srcRect l="27907" t="3488" r="22093" b="2067"/>
          <a:stretch>
            <a:fillRect/>
          </a:stretch>
        </p:blipFill>
        <p:spPr bwMode="auto">
          <a:xfrm>
            <a:off x="1214414" y="785794"/>
            <a:ext cx="3214710" cy="607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929630" y="1158240"/>
            <a:ext cx="3025775" cy="413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EGCM600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伊莱克斯滴漏式咖啡机</a:t>
            </a:r>
          </a:p>
          <a:p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358.00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供货价：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145.00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1000W   1.5L</a:t>
            </a:r>
            <a:endParaRPr lang="zh-CN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24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×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20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×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36.5cm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卖点：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独特的方形设计，外观大气，时尚，送礼自用两相宜。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融入环保理念，蒸汽暖杯功能，充分利用蒸汽的热能。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方形设计的外观能更好的节约空间，利于室内整体设计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双重安全保护装置（熔断器和温控器双重保护），让您使用更放心</a:t>
            </a:r>
          </a:p>
        </p:txBody>
      </p:sp>
      <p:pic>
        <p:nvPicPr>
          <p:cNvPr id="7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连接符 7"/>
          <p:cNvCxnSpPr/>
          <p:nvPr/>
        </p:nvCxnSpPr>
        <p:spPr>
          <a:xfrm>
            <a:off x="5929322" y="2428868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857884" y="3143248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01936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5177</TotalTime>
  <Words>95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1157</cp:revision>
  <dcterms:created xsi:type="dcterms:W3CDTF">2016-12-01T07:26:00Z</dcterms:created>
  <dcterms:modified xsi:type="dcterms:W3CDTF">2018-02-11T07:03:56Z</dcterms:modified>
</cp:coreProperties>
</file>