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4857784" cy="50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1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4572008"/>
            <a:ext cx="3357554" cy="162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939790" y="1125220"/>
            <a:ext cx="2743200" cy="328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EGCM010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伊莱克斯滴漏式咖啡机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93.00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420W     300ml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21.8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独特的方形设计，外观大气，时尚，送礼自用两相宜，双重安全保护装置（熔断器和温控器双重保护），让您使用更放心。</a:t>
            </a:r>
          </a:p>
        </p:txBody>
      </p:sp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6000760" y="235743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00760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897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66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1158</cp:revision>
  <dcterms:created xsi:type="dcterms:W3CDTF">2016-12-01T07:26:00Z</dcterms:created>
  <dcterms:modified xsi:type="dcterms:W3CDTF">2018-02-11T07:04:04Z</dcterms:modified>
</cp:coreProperties>
</file>