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3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012190" y="621015"/>
            <a:ext cx="2928958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EGTP100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电热开水瓶</a:t>
            </a:r>
          </a:p>
          <a:p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788.00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供货价：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303.00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750W      4L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29.5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×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30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×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35cm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卖点：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气压、电动、碰杯三种给水方式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三段式温度控制设计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双重安全锁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除氯，再沸腾功能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不锈钢内胆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Picture 32" descr="EGTP 1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785794"/>
            <a:ext cx="3786214" cy="5461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1" descr="未命名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8" y="5357826"/>
            <a:ext cx="3297615" cy="10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/>
        </p:nvCxnSpPr>
        <p:spPr>
          <a:xfrm>
            <a:off x="5929322" y="1857364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929322" y="2643182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15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5178</TotalTime>
  <Words>68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1159</cp:revision>
  <dcterms:created xsi:type="dcterms:W3CDTF">2016-12-01T07:26:00Z</dcterms:created>
  <dcterms:modified xsi:type="dcterms:W3CDTF">2018-02-11T07:04:10Z</dcterms:modified>
</cp:coreProperties>
</file>