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3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12190" y="621465"/>
            <a:ext cx="2857520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EGPC100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电压力锅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898.00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368.00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900W    5L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32.5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32.5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35.5cm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1-90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分钟烹调时间可调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可烹饪多种食物，烹调速度更快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煮饭效果，更绵软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密封烹调，留住食物营养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使用方便，设计安全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厚内胆带不黏涂层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Picture 33" descr="EGPC1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428736"/>
            <a:ext cx="458837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12" descr="未命名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4994276"/>
            <a:ext cx="2667000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5929322" y="185736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929322" y="257174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 l="53999"/>
          <a:stretch>
            <a:fillRect/>
          </a:stretch>
        </p:blipFill>
        <p:spPr bwMode="auto">
          <a:xfrm>
            <a:off x="4788024" y="188640"/>
            <a:ext cx="55207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188640"/>
            <a:ext cx="500066" cy="54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229913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5178</TotalTime>
  <Words>71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1160</cp:revision>
  <dcterms:created xsi:type="dcterms:W3CDTF">2016-12-01T07:26:00Z</dcterms:created>
  <dcterms:modified xsi:type="dcterms:W3CDTF">2018-02-11T07:04:24Z</dcterms:modified>
</cp:coreProperties>
</file>