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96255" y="4877435"/>
            <a:ext cx="3536950" cy="1965960"/>
            <a:chOff x="8813" y="7983"/>
            <a:chExt cx="5026" cy="2794"/>
          </a:xfrm>
        </p:grpSpPr>
        <p:pic>
          <p:nvPicPr>
            <p:cNvPr id="3" name="图片 2" descr="未标题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3" y="7983"/>
              <a:ext cx="2794" cy="2794"/>
            </a:xfrm>
            <a:prstGeom prst="rect">
              <a:avLst/>
            </a:prstGeom>
          </p:spPr>
        </p:pic>
        <p:pic>
          <p:nvPicPr>
            <p:cNvPr id="4" name="图片 3" descr="IMG_74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07" y="8545"/>
              <a:ext cx="2232" cy="2232"/>
            </a:xfrm>
            <a:prstGeom prst="rect">
              <a:avLst/>
            </a:prstGeom>
          </p:spPr>
        </p:pic>
      </p:grpSp>
      <p:pic>
        <p:nvPicPr>
          <p:cNvPr id="2" name="图片 1" descr="LF-G0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73735"/>
            <a:ext cx="5465445" cy="5465445"/>
          </a:xfrm>
          <a:prstGeom prst="rect">
            <a:avLst/>
          </a:prstGeom>
        </p:spPr>
      </p:pic>
      <p:pic>
        <p:nvPicPr>
          <p:cNvPr id="11" name="图片 10" descr="封面-0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8844" y="-26976"/>
            <a:ext cx="3625156" cy="1785926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2" name="Shape 66"/>
          <p:cNvSpPr/>
          <p:nvPr/>
        </p:nvSpPr>
        <p:spPr>
          <a:xfrm>
            <a:off x="5518844" y="1041273"/>
            <a:ext cx="3613822" cy="4030801"/>
          </a:xfrm>
          <a:prstGeom prst="rect">
            <a:avLst/>
          </a:prstGeom>
          <a:solidFill>
            <a:srgbClr val="F4F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5857884" y="1357298"/>
            <a:ext cx="31432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LF-G006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手拉式多功能刨刀组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168.00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45.00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8.2×19.8cm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（大）    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9.3×12.5cm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（小）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PS+ABS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8pcs/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食品级材质，安全环保。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拉线式刨刀设计，可以迅速将食材绞碎。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另配有保鲜盖，不用时可作为保鲜盒使用。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28992" y="214290"/>
            <a:ext cx="2071702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0249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97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532</cp:revision>
  <dcterms:created xsi:type="dcterms:W3CDTF">2016-12-01T07:26:00Z</dcterms:created>
  <dcterms:modified xsi:type="dcterms:W3CDTF">2018-02-09T08:11:15Z</dcterms:modified>
</cp:coreProperties>
</file>