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8" y="214290"/>
            <a:ext cx="3357554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EPC6000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液晶电压力锅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1200.00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513.00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1000W    6L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37cm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简约时尚外观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防指纹不锈钢拉丝外壳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微电脑控制，烹饪情况电子显示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4. 1~99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分钟压力烹饪时间可以调控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5. 2.4mm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的超厚内锅，进口双层不粘锅涂层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可拆卸，可彻底水洗锅盖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高压，低温，高温（入味），中温（煎炒模式）低温（煨炖模式），保温</a:t>
            </a: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种操作模式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煮饭，煮粥，煲汤，炖肉，闷烧，炒菜，烘煎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等多种烹饪方式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高效的</a:t>
            </a: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小时保温功能</a:t>
            </a:r>
          </a:p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10.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七重安全保护，更放心</a:t>
            </a:r>
          </a:p>
        </p:txBody>
      </p:sp>
      <p:pic>
        <p:nvPicPr>
          <p:cNvPr id="10" name="Picture 33" descr="EPC6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4473284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1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5024461"/>
            <a:ext cx="24288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857884" y="142873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86446" y="214311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49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1161</cp:revision>
  <dcterms:created xsi:type="dcterms:W3CDTF">2016-12-01T07:26:00Z</dcterms:created>
  <dcterms:modified xsi:type="dcterms:W3CDTF">2018-02-11T07:04:36Z</dcterms:modified>
</cp:coreProperties>
</file>