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550069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161"/>
            <a:ext cx="5500694" cy="47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5929322" y="1041331"/>
            <a:ext cx="285753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EGOT010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伊莱克斯电烤箱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容量：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33.7×19.8×17.3cm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外观设计精致，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简约实用的方形设计配合小巧体积，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让烤箱移动十分便捷。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侧面多散热设计，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使烤箱烤制食物美味的同时，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也延长了烤箱的使用寿命。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精巧计时设计，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让人能体会到现代技术的简洁。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单层玻璃门，清晰可见实物烘焙过程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可以烘烤多种实物，如白面包、小面包、鸡翅、鱼、虾、肉等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两根石英管，最大容积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5L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9322" y="228599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29322" y="292893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71414"/>
            <a:ext cx="1680623" cy="50006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332656"/>
            <a:ext cx="500066" cy="5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332656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93532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116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1162</cp:revision>
  <dcterms:created xsi:type="dcterms:W3CDTF">2016-12-01T07:26:00Z</dcterms:created>
  <dcterms:modified xsi:type="dcterms:W3CDTF">2018-02-11T07:04:44Z</dcterms:modified>
</cp:coreProperties>
</file>