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2" descr="EGBF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472440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00760" y="1643051"/>
            <a:ext cx="2571768" cy="336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EGBF100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三合一早餐吧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187.00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1150W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一机多用，是冲泡机亦是   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烤箱还是煎盘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西式早餐只需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分钟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烤箱和煎盘可独立使用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5929322" y="285749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39482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 l="53999"/>
          <a:stretch>
            <a:fillRect/>
          </a:stretch>
        </p:blipFill>
        <p:spPr bwMode="auto">
          <a:xfrm>
            <a:off x="4644008" y="116632"/>
            <a:ext cx="768102" cy="90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7123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66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1163</cp:revision>
  <dcterms:created xsi:type="dcterms:W3CDTF">2016-12-01T07:26:00Z</dcterms:created>
  <dcterms:modified xsi:type="dcterms:W3CDTF">2018-02-11T07:04:50Z</dcterms:modified>
</cp:coreProperties>
</file>