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3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2" descr="EGOT1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143116"/>
            <a:ext cx="4714908" cy="283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29630" y="1714500"/>
            <a:ext cx="3064510" cy="336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EGOT100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电烤箱</a:t>
            </a: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498.00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供货价：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160.00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1000W    10L</a:t>
            </a:r>
            <a:endParaRPr lang="zh-CN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533400" lvl="0" indent="-533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31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45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24cm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卖点：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533400" lvl="0" indent="-533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可烤面包、吐司及各类香肠等</a:t>
            </a:r>
          </a:p>
          <a:p>
            <a:pPr marL="533400" lvl="0" indent="-533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大面积玻璃门设计，烘烤过程一目了然</a:t>
            </a:r>
          </a:p>
          <a:p>
            <a:pPr marL="533400" lvl="0" indent="-533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四只石英加热管可上下分开加热</a:t>
            </a:r>
          </a:p>
          <a:p>
            <a:pPr marL="533400" lvl="0" indent="-533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加热时间可任意调节</a:t>
            </a:r>
          </a:p>
        </p:txBody>
      </p:sp>
      <p:pic>
        <p:nvPicPr>
          <p:cNvPr id="8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>
            <a:off x="6000760" y="2928934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000760" y="3643314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 l="53999"/>
          <a:stretch>
            <a:fillRect/>
          </a:stretch>
        </p:blipFill>
        <p:spPr bwMode="auto">
          <a:xfrm>
            <a:off x="4644008" y="116632"/>
            <a:ext cx="768102" cy="90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4162902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5178</TotalTime>
  <Words>69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1164</cp:revision>
  <dcterms:created xsi:type="dcterms:W3CDTF">2016-12-01T07:26:00Z</dcterms:created>
  <dcterms:modified xsi:type="dcterms:W3CDTF">2018-02-11T07:04:57Z</dcterms:modified>
</cp:coreProperties>
</file>