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89-98伊莱克斯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4"/>
            <a:ext cx="5788384" cy="4368814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5507679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29322" y="785794"/>
            <a:ext cx="2857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EGHP010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多功能电火锅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142.00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650W 1.5L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24.1×23.4×17.4cm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不粘内锅，方便清洁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旋钮切换开关，操作方便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底部绕线装置，方便收藏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钢化玻璃盖、防滑脚垫，使用安全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Picture 11" descr="E:\LMJ-JOB\GID\2013\04\2013新品PPT第二期\素材\盖章\2\独有模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427" y="1053128"/>
            <a:ext cx="1148735" cy="810291"/>
          </a:xfrm>
          <a:prstGeom prst="rect">
            <a:avLst/>
          </a:prstGeom>
          <a:noFill/>
        </p:spPr>
      </p:pic>
      <p:pic>
        <p:nvPicPr>
          <p:cNvPr id="20" name="Picture 5" descr="C:\Documents and Settings\CG\桌面\0403-2\IMG_69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3930" y="4116070"/>
            <a:ext cx="1401445" cy="95948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21" name="矩形 20"/>
          <p:cNvSpPr/>
          <p:nvPr/>
        </p:nvSpPr>
        <p:spPr>
          <a:xfrm>
            <a:off x="7308215" y="5157470"/>
            <a:ext cx="1845945" cy="24701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使用耐高温电木材质</a:t>
            </a:r>
          </a:p>
        </p:txBody>
      </p:sp>
      <p:pic>
        <p:nvPicPr>
          <p:cNvPr id="23" name="Picture 6" descr="C:\Documents and Settings\CG\桌面\0403-2\IMG_69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80" y="4077335"/>
            <a:ext cx="1071880" cy="1036955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24" name="矩形 23"/>
          <p:cNvSpPr/>
          <p:nvPr/>
        </p:nvSpPr>
        <p:spPr>
          <a:xfrm>
            <a:off x="5798185" y="5157470"/>
            <a:ext cx="2108200" cy="24701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便捷绕线收藏结构设计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3570" y="5429264"/>
            <a:ext cx="340079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>
          <a:xfrm>
            <a:off x="5857884" y="200024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29322" y="278605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 cstate="print"/>
          <a:srcRect l="47999"/>
          <a:stretch>
            <a:fillRect/>
          </a:stretch>
        </p:blipFill>
        <p:spPr bwMode="auto">
          <a:xfrm>
            <a:off x="4427984" y="188640"/>
            <a:ext cx="912118" cy="94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4732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63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1165</cp:revision>
  <dcterms:created xsi:type="dcterms:W3CDTF">2016-12-01T07:26:00Z</dcterms:created>
  <dcterms:modified xsi:type="dcterms:W3CDTF">2018-02-11T07:05:05Z</dcterms:modified>
</cp:coreProperties>
</file>