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6178" y="4941580"/>
            <a:ext cx="2183898" cy="16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868035" y="1052830"/>
            <a:ext cx="317119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EGHP150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鸳鸯电火锅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208.00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1300W 3L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30.8×30.7×20cm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矽胶边缘，更快烹饪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分离式感温棒：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80~230°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，烹饪温度任调；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优质的不沾塗料，实现少油无油料理；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鸳鸯内锅，一次满足你的两种口味；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耐热钢化玻璃盖，烹饪一目了然；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嵌入式电热管，节能高效；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內锅直径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30.2cm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内锅与外壳可拆分；清洗更方便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11" descr="E:\LMJ-JOB\GID\2013\04\2013新品PPT第二期\素材\盖章\2\独有模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196752"/>
            <a:ext cx="1071570" cy="755860"/>
          </a:xfrm>
          <a:prstGeom prst="rect">
            <a:avLst/>
          </a:prstGeom>
          <a:noFill/>
        </p:spPr>
      </p:pic>
      <p:grpSp>
        <p:nvGrpSpPr>
          <p:cNvPr id="2" name="组合 19"/>
          <p:cNvGrpSpPr/>
          <p:nvPr/>
        </p:nvGrpSpPr>
        <p:grpSpPr>
          <a:xfrm>
            <a:off x="7580361" y="5424500"/>
            <a:ext cx="1706269" cy="1147135"/>
            <a:chOff x="5866127" y="5410530"/>
            <a:chExt cx="1706269" cy="1147135"/>
          </a:xfrm>
        </p:grpSpPr>
        <p:pic>
          <p:nvPicPr>
            <p:cNvPr id="28" name="Picture 3" descr="C:\Users\Administrator\Desktop\电器说明书\EGHP 150说明书-01.jpg"/>
            <p:cNvPicPr>
              <a:picLocks noChangeAspect="1" noChangeArrowheads="1"/>
            </p:cNvPicPr>
            <p:nvPr/>
          </p:nvPicPr>
          <p:blipFill>
            <a:blip r:embed="rId4" cstate="print"/>
            <a:srcRect t="19617"/>
            <a:stretch>
              <a:fillRect/>
            </a:stretch>
          </p:blipFill>
          <p:spPr bwMode="auto">
            <a:xfrm>
              <a:off x="6170561" y="5410530"/>
              <a:ext cx="1125855" cy="804215"/>
            </a:xfrm>
            <a:prstGeom prst="round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5866127" y="6286520"/>
              <a:ext cx="1706269" cy="2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可拆分清洗内锅</a:t>
              </a: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6386870" y="5429265"/>
            <a:ext cx="1355144" cy="1128412"/>
            <a:chOff x="6429388" y="5505329"/>
            <a:chExt cx="1383250" cy="1123761"/>
          </a:xfrm>
        </p:grpSpPr>
        <p:pic>
          <p:nvPicPr>
            <p:cNvPr id="31" name="Picture 3" descr="C:\Documents and Settings\CG\桌面\0403-2\IMG_6978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29388" y="5505329"/>
              <a:ext cx="1383250" cy="785818"/>
            </a:xfrm>
            <a:prstGeom prst="round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6429388" y="6359063"/>
              <a:ext cx="1383250" cy="270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透明玻璃上盖</a:t>
              </a: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4572000" y="5429264"/>
            <a:ext cx="2384196" cy="1222344"/>
            <a:chOff x="4473820" y="5429264"/>
            <a:chExt cx="2384196" cy="1222344"/>
          </a:xfrm>
        </p:grpSpPr>
        <p:pic>
          <p:nvPicPr>
            <p:cNvPr id="34" name="Picture 3" descr="E:\LMJ-JOB\GID\2013\03\2013新品PPT\照片\DSC_6137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69113" y="5429264"/>
              <a:ext cx="1102312" cy="785818"/>
            </a:xfrm>
            <a:prstGeom prst="round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4473820" y="6212823"/>
              <a:ext cx="2384196" cy="438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分离式感温棒，</a:t>
              </a:r>
              <a:endPara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任意调节所需温度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6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 flipV="1">
            <a:off x="5857884" y="2285992"/>
            <a:ext cx="2714644" cy="1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57884" y="300037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Administrator\Desktop\89-98-0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980728"/>
            <a:ext cx="5905370" cy="3429024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9" cstate="print"/>
          <a:srcRect l="47999"/>
          <a:stretch>
            <a:fillRect/>
          </a:stretch>
        </p:blipFill>
        <p:spPr bwMode="auto">
          <a:xfrm>
            <a:off x="4499992" y="188640"/>
            <a:ext cx="840110" cy="87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42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120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1166</cp:revision>
  <dcterms:created xsi:type="dcterms:W3CDTF">2016-12-01T07:26:00Z</dcterms:created>
  <dcterms:modified xsi:type="dcterms:W3CDTF">2018-02-11T07:05:14Z</dcterms:modified>
</cp:coreProperties>
</file>