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4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7679" y="-27305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29354" y="1714489"/>
            <a:ext cx="2857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EGHP100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鸳鸯电火锅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568.00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200.00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1300W    3L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37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37cm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鸳鸯内锅，两种口味同时烹调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大功率高精度发热盘，加热更快，更均匀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分离式耐高温进口不粘涂料涂装内锅，易清洗透明耐热钢化玻璃盖，可清楚看到烹调食物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41" descr="EGHP1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00240"/>
            <a:ext cx="474433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5929322" y="300037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29322" y="371475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404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</TotalTime>
  <Words>77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1167</cp:revision>
  <dcterms:created xsi:type="dcterms:W3CDTF">2016-12-01T07:26:00Z</dcterms:created>
  <dcterms:modified xsi:type="dcterms:W3CDTF">2018-02-11T07:05:22Z</dcterms:modified>
</cp:coreProperties>
</file>