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NG</a:t>
            </a:r>
            <a:r>
              <a:rPr lang="zh-CN" altLang="en-US" dirty="0" smtClean="0">
                <a:solidFill>
                  <a:srgbClr val="0070C0"/>
                </a:solidFill>
              </a:rPr>
              <a:t>系列产品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内容占位符 6" descr="单品图-白机 侧面-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236384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3923928" y="2132856"/>
            <a:ext cx="4421679" cy="35283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kern="120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1pPr>
            <a:lvl2pPr marL="17907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3pPr>
            <a:lvl4pPr marL="535305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4pPr>
            <a:lvl5pPr marL="71628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5pPr>
            <a:lvl6pPr marL="1076325" indent="-1841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sv-SE" sz="1400" kern="1200" dirty="0" smtClean="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6pPr>
            <a:lvl7pPr marL="1259205" indent="-18288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sv-SE" sz="1400" kern="1200" baseline="0" dirty="0" smtClean="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7pPr>
            <a:lvl8pPr marL="1430655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rgbClr val="64656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产品名称：面包机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	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EBM1331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额定功率：电热功率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500W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电机功率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50W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599.00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358.00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产品卖点：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LCD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显示屏，隔热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外壳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,12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种预设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程序，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种面包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重量，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种烧色，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小时预约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功能，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分钟断电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保护，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小时自动保温，不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粘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桶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和搅拌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棒。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1168</cp:revision>
  <dcterms:created xsi:type="dcterms:W3CDTF">2016-12-01T07:26:00Z</dcterms:created>
  <dcterms:modified xsi:type="dcterms:W3CDTF">2018-02-11T07:05:31Z</dcterms:modified>
</cp:coreProperties>
</file>