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456384"/>
          </a:xfrm>
        </p:spPr>
        <p:txBody>
          <a:bodyPr/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产品名称：滴漏式咖啡机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ECM051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700W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199.00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80.00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库存量：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1318pcs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0.6L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，自动保温装置，防滴漏设计，永久性滤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网。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413" y="1718738"/>
            <a:ext cx="26574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Words>51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1169</cp:revision>
  <dcterms:created xsi:type="dcterms:W3CDTF">2016-12-01T07:26:00Z</dcterms:created>
  <dcterms:modified xsi:type="dcterms:W3CDTF">2018-02-11T07:05:39Z</dcterms:modified>
</cp:coreProperties>
</file>