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4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NG</a:t>
            </a:r>
            <a:r>
              <a:rPr lang="zh-CN" altLang="en-US" dirty="0">
                <a:solidFill>
                  <a:srgbClr val="0070C0"/>
                </a:solidFill>
              </a:rPr>
              <a:t>系列产品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106F45-7E0B-4B77-A212-3C67DFB99CB9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911C-22FB-4291-9C93-2F49CC3E0C81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2132856"/>
            <a:ext cx="4421679" cy="3672408"/>
          </a:xfrm>
        </p:spPr>
        <p:txBody>
          <a:bodyPr/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产品名称：迷你加湿机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产品型号：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EEH055</a:t>
            </a:r>
          </a:p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额定电源：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100-240V~50/60Hz   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额定功率：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12W</a:t>
            </a: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市场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零售价：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299.00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劲爆价：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158.00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卖点：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无水箱设计，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80mL/h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加湿量，出雾口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360°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旋转，缺水雾化头自动保护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功能。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673" y="2212779"/>
            <a:ext cx="2162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5179</TotalTime>
  <Words>58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NG系列产品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1170</cp:revision>
  <dcterms:created xsi:type="dcterms:W3CDTF">2016-12-01T07:26:00Z</dcterms:created>
  <dcterms:modified xsi:type="dcterms:W3CDTF">2018-02-11T07:05:46Z</dcterms:modified>
</cp:coreProperties>
</file>