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36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史丹利-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35" y="0"/>
            <a:ext cx="9152268" cy="6858000"/>
          </a:xfrm>
          <a:prstGeom prst="rect">
            <a:avLst/>
          </a:prstGeom>
        </p:spPr>
      </p:pic>
      <p:pic>
        <p:nvPicPr>
          <p:cNvPr id="10" name="图片 9" descr="史丹利-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860" y="1428737"/>
            <a:ext cx="1999477" cy="2857520"/>
          </a:xfrm>
          <a:prstGeom prst="rect">
            <a:avLst/>
          </a:prstGeom>
        </p:spPr>
      </p:pic>
      <p:sp>
        <p:nvSpPr>
          <p:cNvPr id="4" name="Shape 70"/>
          <p:cNvSpPr/>
          <p:nvPr/>
        </p:nvSpPr>
        <p:spPr>
          <a:xfrm>
            <a:off x="5684520" y="4122420"/>
            <a:ext cx="3260090" cy="260540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lvl="0" fontAlgn="auto">
              <a:lnSpc>
                <a:spcPct val="100000"/>
              </a:lnSpc>
            </a:pPr>
            <a:r>
              <a:rPr sz="14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市场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参考</a:t>
            </a:r>
            <a:r>
              <a:rPr sz="14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价：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198.00</a:t>
            </a:r>
          </a:p>
          <a:p>
            <a:pPr lvl="0" fontAlgn="auto">
              <a:lnSpc>
                <a:spcPct val="100000"/>
              </a:lnSpc>
            </a:pPr>
            <a:r>
              <a:rPr sz="1400" dirty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批发价</a:t>
            </a:r>
            <a:r>
              <a:rPr sz="14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110</a:t>
            </a:r>
            <a:r>
              <a:rPr sz="14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.00</a:t>
            </a:r>
          </a:p>
          <a:p>
            <a:pPr lvl="0" fontAlgn="auto">
              <a:lnSpc>
                <a:spcPct val="100000"/>
              </a:lnSpc>
            </a:pPr>
            <a:endParaRPr lang="en-US" altLang="zh-CN" sz="1400" b="1" dirty="0" smtClean="0">
              <a:solidFill>
                <a:schemeClr val="bg1">
                  <a:lumMod val="7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1400" b="1" dirty="0" smtClean="0">
                <a:solidFill>
                  <a:schemeClr val="bg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MC-024-23 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史丹利</a:t>
            </a:r>
            <a:r>
              <a:rPr lang="en-US" altLang="zh-CN" sz="1400" b="1" dirty="0" smtClean="0">
                <a:solidFill>
                  <a:schemeClr val="bg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6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件套透明工具礼盒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900" dirty="0" smtClean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规  格：</a:t>
            </a:r>
            <a:r>
              <a:rPr lang="en-US" altLang="zh-CN" sz="900" dirty="0" smtClean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27.5×18.3×4cm</a:t>
            </a:r>
            <a:endParaRPr lang="en-US" altLang="zh-CN" sz="900" dirty="0" smtClean="0">
              <a:solidFill>
                <a:srgbClr val="9096A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900" dirty="0" smtClean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材质：</a:t>
            </a:r>
            <a:r>
              <a:rPr lang="en-US" altLang="zh-CN" sz="900" dirty="0" smtClean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PP</a:t>
            </a:r>
            <a:r>
              <a:rPr lang="zh-CN" altLang="en-US" sz="900" dirty="0" smtClean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塑料外盒</a:t>
            </a:r>
          </a:p>
          <a:p>
            <a:pPr lvl="0">
              <a:lnSpc>
                <a:spcPct val="150000"/>
              </a:lnSpc>
            </a:pPr>
            <a:r>
              <a:rPr lang="zh-CN" altLang="en-US" sz="900" dirty="0" smtClean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装箱明细：</a:t>
            </a:r>
            <a:r>
              <a:rPr lang="en-US" altLang="zh-CN" sz="900" dirty="0" smtClean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10PCS/</a:t>
            </a:r>
            <a:r>
              <a:rPr lang="zh-CN" altLang="en-US" sz="900" dirty="0" smtClean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箱</a:t>
            </a:r>
            <a:endParaRPr lang="zh-CN" altLang="en-US" sz="900" dirty="0" smtClean="0">
              <a:solidFill>
                <a:schemeClr val="bg1">
                  <a:lumMod val="6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黑体" panose="02010609060101010101" charset="-122"/>
              <a:sym typeface="黑体" panose="02010609060101010101" charset="-122"/>
            </a:endParaRPr>
          </a:p>
          <a:p>
            <a:pPr>
              <a:defRPr/>
            </a:pPr>
            <a:r>
              <a:rPr lang="en-US" altLang="zh-CN" sz="900" dirty="0" smtClean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· </a:t>
            </a:r>
            <a:r>
              <a:rPr lang="zh-CN" altLang="en-US" sz="900" dirty="0" smtClean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产</a:t>
            </a:r>
            <a:r>
              <a:rPr lang="zh-CN" altLang="en-US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品包含：</a:t>
            </a:r>
            <a:endParaRPr lang="zh-CN" altLang="en-US" sz="900" dirty="0">
              <a:solidFill>
                <a:srgbClr val="9096A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美工刀</a:t>
            </a:r>
            <a:r>
              <a:rPr lang="en-US" altLang="zh-CN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1.8cm</a:t>
            </a:r>
            <a:r>
              <a:rPr lang="zh-CN" altLang="en-US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：工程塑料刀柄、合金钢刀片</a:t>
            </a:r>
            <a:endParaRPr lang="zh-CN" altLang="en-US" sz="900" dirty="0">
              <a:solidFill>
                <a:srgbClr val="9096A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en-US" altLang="zh-CN" sz="900" dirty="0" smtClean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ABS</a:t>
            </a:r>
            <a:r>
              <a:rPr lang="zh-CN" altLang="en-US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卷尺</a:t>
            </a:r>
            <a:r>
              <a:rPr lang="en-US" altLang="zh-CN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3m</a:t>
            </a:r>
            <a:r>
              <a:rPr lang="zh-CN" altLang="en-US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en-US" altLang="zh-CN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ABS</a:t>
            </a:r>
            <a:r>
              <a:rPr lang="zh-CN" altLang="en-US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外壳、钢尺带</a:t>
            </a:r>
            <a:endParaRPr lang="zh-CN" altLang="en-US" sz="900" dirty="0">
              <a:solidFill>
                <a:srgbClr val="9096A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900" dirty="0" smtClean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</a:t>
            </a:r>
            <a:r>
              <a:rPr lang="zh-CN" altLang="en-US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显测电笔</a:t>
            </a:r>
            <a:r>
              <a:rPr lang="en-US" altLang="zh-CN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12-220V</a:t>
            </a:r>
            <a:r>
              <a:rPr lang="zh-CN" altLang="en-US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：长寿命氖管灯</a:t>
            </a:r>
            <a:endParaRPr lang="zh-CN" altLang="en-US" sz="900" dirty="0">
              <a:solidFill>
                <a:srgbClr val="9096A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900" dirty="0" smtClean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塑</a:t>
            </a:r>
            <a:r>
              <a:rPr lang="zh-CN" altLang="en-US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柄钢丝钳</a:t>
            </a:r>
            <a:r>
              <a:rPr lang="en-US" altLang="zh-CN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6"</a:t>
            </a:r>
            <a:r>
              <a:rPr lang="zh-CN" altLang="en-US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en-US" altLang="zh-CN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PP</a:t>
            </a:r>
            <a:r>
              <a:rPr lang="zh-CN" altLang="en-US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手柄、碳钢钳</a:t>
            </a:r>
            <a:endParaRPr lang="zh-CN" altLang="en-US" sz="900" dirty="0">
              <a:solidFill>
                <a:srgbClr val="9096A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900" dirty="0" smtClean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旋</a:t>
            </a:r>
            <a:r>
              <a:rPr lang="zh-CN" altLang="en-US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具手柄：双材料手柄、碳钢刀杆</a:t>
            </a:r>
            <a:endParaRPr lang="zh-CN" altLang="en-US" sz="900" dirty="0">
              <a:solidFill>
                <a:srgbClr val="9096A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en-US" altLang="zh-CN" sz="900" dirty="0" smtClean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9PCS</a:t>
            </a:r>
            <a:r>
              <a:rPr lang="zh-CN" altLang="en-US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批头条</a:t>
            </a:r>
            <a:r>
              <a:rPr lang="en-US" altLang="zh-CN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+</a:t>
            </a:r>
            <a:r>
              <a:rPr lang="zh-CN" altLang="en-US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转换头：</a:t>
            </a:r>
            <a:r>
              <a:rPr lang="en-US" altLang="zh-CN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PP</a:t>
            </a:r>
            <a:r>
              <a:rPr lang="zh-CN" altLang="en-US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旋具套、铬钒钢旋具头</a:t>
            </a:r>
            <a:endParaRPr lang="zh-CN" altLang="en-US" sz="900" dirty="0">
              <a:solidFill>
                <a:srgbClr val="9096A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en-US" altLang="zh-CN" sz="900" dirty="0" smtClean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9PCS</a:t>
            </a:r>
            <a:r>
              <a:rPr lang="zh-CN" altLang="en-US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套筒条：</a:t>
            </a:r>
            <a:r>
              <a:rPr lang="en-US" altLang="zh-CN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PP</a:t>
            </a:r>
            <a:r>
              <a:rPr lang="zh-CN" altLang="en-US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旋具套、碳钢套筒</a:t>
            </a:r>
            <a:endParaRPr lang="en-US" altLang="zh-CN" sz="900" dirty="0" smtClean="0">
              <a:solidFill>
                <a:schemeClr val="bg1">
                  <a:lumMod val="6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黑体" panose="02010609060101010101" charset="-122"/>
              <a:sym typeface="黑体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483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4879</TotalTime>
  <Words>118</Words>
  <Application>Microsoft Office PowerPoint</Application>
  <PresentationFormat>全屏显示(4:3)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467</cp:revision>
  <dcterms:created xsi:type="dcterms:W3CDTF">2016-12-01T07:26:00Z</dcterms:created>
  <dcterms:modified xsi:type="dcterms:W3CDTF">2018-02-09T07:24:19Z</dcterms:modified>
</cp:coreProperties>
</file>