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01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封面-0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518844" y="-306"/>
            <a:ext cx="3625156" cy="1785926"/>
          </a:xfrm>
          <a:prstGeom prst="rect">
            <a:avLst/>
          </a:prstGeom>
          <a:solidFill>
            <a:schemeClr val="lt1"/>
          </a:solidFill>
        </p:spPr>
      </p:pic>
      <p:sp>
        <p:nvSpPr>
          <p:cNvPr id="11" name="Shape 66"/>
          <p:cNvSpPr/>
          <p:nvPr/>
        </p:nvSpPr>
        <p:spPr>
          <a:xfrm>
            <a:off x="5518785" y="1041400"/>
            <a:ext cx="3613785" cy="3571875"/>
          </a:xfrm>
          <a:prstGeom prst="rect">
            <a:avLst/>
          </a:prstGeom>
          <a:solidFill>
            <a:srgbClr val="F4F2D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pic>
        <p:nvPicPr>
          <p:cNvPr id="5" name="Picture 2" descr="d:\Users\Administrator\Desktop\未标题-2-0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214290"/>
            <a:ext cx="1234136" cy="863623"/>
          </a:xfrm>
          <a:prstGeom prst="rect">
            <a:avLst/>
          </a:prstGeom>
          <a:noFill/>
        </p:spPr>
      </p:pic>
      <p:pic>
        <p:nvPicPr>
          <p:cNvPr id="23" name="Picture 4" descr="d:\Users\Administrator\Desktop\未标题-3-0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57884" y="285728"/>
            <a:ext cx="2076907" cy="542926"/>
          </a:xfrm>
          <a:prstGeom prst="rect">
            <a:avLst/>
          </a:prstGeom>
          <a:noFill/>
        </p:spPr>
      </p:pic>
      <p:sp>
        <p:nvSpPr>
          <p:cNvPr id="12" name="矩形 11"/>
          <p:cNvSpPr/>
          <p:nvPr/>
        </p:nvSpPr>
        <p:spPr>
          <a:xfrm>
            <a:off x="5857884" y="1357298"/>
            <a:ext cx="2590831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LF-G009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手摇式多功能食物处理器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400" b="1" dirty="0" smtClean="0">
                <a:latin typeface="微软雅黑" panose="020B0503020204020204" charset="-122"/>
                <a:ea typeface="微软雅黑" panose="020B0503020204020204" charset="-122"/>
              </a:rPr>
              <a:t>市场参考价：</a:t>
            </a:r>
            <a:r>
              <a:rPr lang="en-US" altLang="zh-CN" sz="1400" b="1" dirty="0" smtClean="0">
                <a:latin typeface="微软雅黑" panose="020B0503020204020204" charset="-122"/>
                <a:ea typeface="微软雅黑" panose="020B0503020204020204" charset="-122"/>
              </a:rPr>
              <a:t>148.00</a:t>
            </a:r>
          </a:p>
          <a:p>
            <a:pPr>
              <a:defRPr/>
            </a:pPr>
            <a:r>
              <a:rPr lang="zh-CN" altLang="en-US" sz="1400" b="1" dirty="0" smtClean="0">
                <a:latin typeface="微软雅黑" panose="020B0503020204020204" charset="-122"/>
                <a:ea typeface="微软雅黑" panose="020B0503020204020204" charset="-122"/>
              </a:rPr>
              <a:t>批发价：</a:t>
            </a:r>
            <a:r>
              <a:rPr lang="en-US" altLang="zh-CN" sz="1400" b="1" dirty="0" smtClean="0">
                <a:latin typeface="微软雅黑" panose="020B0503020204020204" charset="-122"/>
                <a:ea typeface="微软雅黑" panose="020B0503020204020204" charset="-122"/>
              </a:rPr>
              <a:t>42.00</a:t>
            </a:r>
          </a:p>
          <a:p>
            <a:pPr>
              <a:defRPr/>
            </a:pP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规格：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18.5×14×25cm 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材质：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ABS+PS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12pcs/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endParaRPr lang="zh-CN" altLang="en-US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功能简介：</a:t>
            </a:r>
          </a:p>
          <a:p>
            <a:pPr>
              <a:defRPr/>
            </a:pP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食品级材质，安全环保。</a:t>
            </a:r>
          </a:p>
          <a:p>
            <a:pPr>
              <a:defRPr/>
            </a:pP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手摇式食物处理，可以切出花式片状，丝状的食材。</a:t>
            </a:r>
          </a:p>
          <a:p>
            <a:pPr>
              <a:defRPr/>
            </a:pP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多种食物处理配件随意组合，方便更换，省力高效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 descr="4W4A7343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364095" y="4613275"/>
            <a:ext cx="1768475" cy="2196465"/>
          </a:xfrm>
          <a:prstGeom prst="rect">
            <a:avLst/>
          </a:prstGeom>
        </p:spPr>
      </p:pic>
      <p:pic>
        <p:nvPicPr>
          <p:cNvPr id="3" name="图片 2" descr="4W4A73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9600" y="5062220"/>
            <a:ext cx="1674495" cy="1674495"/>
          </a:xfrm>
          <a:prstGeom prst="rect">
            <a:avLst/>
          </a:prstGeom>
        </p:spPr>
      </p:pic>
      <p:pic>
        <p:nvPicPr>
          <p:cNvPr id="4" name="图片 3" descr="LF-G00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20" y="1076960"/>
            <a:ext cx="5498465" cy="549846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928926" y="214290"/>
            <a:ext cx="2143140" cy="11287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Calibri" pitchFamily="34" charset="0"/>
              </a:rPr>
              <a:t>订购品，尚有部分库存。</a:t>
            </a:r>
            <a:endParaRPr lang="en-US" altLang="zh-CN" b="1" dirty="0" smtClean="0">
              <a:solidFill>
                <a:srgbClr val="FF0000"/>
              </a:solidFill>
              <a:latin typeface="Calibri" pitchFamily="34" charset="0"/>
            </a:endParaRPr>
          </a:p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Calibri" pitchFamily="34" charset="0"/>
              </a:rPr>
              <a:t>出完库存不再备货，再订货需起订量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873768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4902</TotalTime>
  <Words>90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533</cp:revision>
  <dcterms:created xsi:type="dcterms:W3CDTF">2016-12-01T07:26:00Z</dcterms:created>
  <dcterms:modified xsi:type="dcterms:W3CDTF">2018-02-09T08:11:28Z</dcterms:modified>
</cp:coreProperties>
</file>