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4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2132856"/>
            <a:ext cx="4421679" cy="3744416"/>
          </a:xfrm>
        </p:spPr>
        <p:txBody>
          <a:bodyPr/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产品名称：混合式加湿机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EEH700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220V~50Hz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额定功率：混合加湿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280W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冷雾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28W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市场零售价：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849.00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劲爆价：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398.00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6L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水箱，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100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度高温杀菌，无极调节冷雾，三档热雾选择，香薰功能，冷热雾加湿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选择。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10" name="内容占位符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2537840" cy="25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70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1171</cp:revision>
  <dcterms:created xsi:type="dcterms:W3CDTF">2016-12-01T07:26:00Z</dcterms:created>
  <dcterms:modified xsi:type="dcterms:W3CDTF">2018-02-11T07:05:54Z</dcterms:modified>
</cp:coreProperties>
</file>