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744416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产品名称：电热水壶（茶盘）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EEK055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容量：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1.0L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220-240V~50Hz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1850-2200W</a:t>
            </a: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499.00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225.00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库存量：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1378pcs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卖点：茶壶保温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底座，水温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控制指示，耐高温玻璃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茶壶。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5242"/>
            <a:ext cx="2575385" cy="14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54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1172</cp:revision>
  <dcterms:created xsi:type="dcterms:W3CDTF">2016-12-01T07:26:00Z</dcterms:created>
  <dcterms:modified xsi:type="dcterms:W3CDTF">2018-02-11T07:06:04Z</dcterms:modified>
</cp:coreProperties>
</file>