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3456384"/>
          </a:xfrm>
        </p:spPr>
        <p:txBody>
          <a:bodyPr/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产品名称：电烤箱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EOT3303S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1500W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市场零售价：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999.00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劲爆价：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540.00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库存量：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771pcs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LFGB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食品安全认证，双层门满足欧洲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A12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安全标准，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15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度角开门停顿设计，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立体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内胆空间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30L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烘烤容量。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22440"/>
            <a:ext cx="2780928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62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1173</cp:revision>
  <dcterms:created xsi:type="dcterms:W3CDTF">2016-12-01T07:26:00Z</dcterms:created>
  <dcterms:modified xsi:type="dcterms:W3CDTF">2018-02-11T07:06:12Z</dcterms:modified>
</cp:coreProperties>
</file>