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4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NG</a:t>
            </a:r>
            <a:r>
              <a:rPr lang="zh-CN" altLang="en-US" dirty="0">
                <a:solidFill>
                  <a:srgbClr val="0070C0"/>
                </a:solidFill>
              </a:rPr>
              <a:t>系列产品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106F45-7E0B-4B77-A212-3C67DFB99CB9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911C-22FB-4291-9C93-2F49CC3E0C81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3928" y="2132856"/>
            <a:ext cx="4421679" cy="3888432"/>
          </a:xfrm>
        </p:spPr>
        <p:txBody>
          <a:bodyPr>
            <a:norm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产品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名称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：瑞彼得手持式真空吸尘器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产品型号：</a:t>
            </a:r>
            <a:r>
              <a:rPr lang="en-US" altLang="zh-CN" sz="1600" dirty="0" smtClean="0"/>
              <a:t>ZB2943</a:t>
            </a:r>
          </a:p>
          <a:p>
            <a:pPr algn="just"/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规格：直流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18V  85W</a:t>
            </a:r>
          </a:p>
          <a:p>
            <a:r>
              <a:rPr lang="zh-CN" altLang="en-US" sz="1600" dirty="0" smtClean="0"/>
              <a:t>市场零售价：</a:t>
            </a:r>
            <a:r>
              <a:rPr lang="en-US" altLang="zh-CN" sz="1600" dirty="0" smtClean="0"/>
              <a:t>2680.00</a:t>
            </a:r>
          </a:p>
          <a:p>
            <a:r>
              <a:rPr lang="zh-CN" altLang="en-US" sz="1600" dirty="0" smtClean="0"/>
              <a:t>劲爆价： </a:t>
            </a:r>
            <a:r>
              <a:rPr lang="en-US" altLang="zh-CN" sz="1600" dirty="0" smtClean="0"/>
              <a:t>758.00</a:t>
            </a: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产品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卖点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BRC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辊刷清洁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技术，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Li-Ion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锂电池，强力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续航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，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无线设计，立式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/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手持二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合一，旋风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集成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系统，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LED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前灯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设计，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180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度转向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头，充电指示灯，电量指示灯。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endParaRPr lang="zh-CN" altLang="en-US" dirty="0"/>
          </a:p>
        </p:txBody>
      </p:sp>
      <p:pic>
        <p:nvPicPr>
          <p:cNvPr id="9" name="内容占位符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96752"/>
            <a:ext cx="1871184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4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5180</TotalTime>
  <Words>74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NG系列产品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1174</cp:revision>
  <dcterms:created xsi:type="dcterms:W3CDTF">2016-12-01T07:26:00Z</dcterms:created>
  <dcterms:modified xsi:type="dcterms:W3CDTF">2018-02-11T07:06:22Z</dcterms:modified>
</cp:coreProperties>
</file>