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888432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：瑞彼得手持式真空吸尘器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ZB2942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规格：直流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18V  85W</a:t>
            </a:r>
            <a:endParaRPr lang="en-US" altLang="zh-CN" sz="1600" dirty="0" smtClean="0"/>
          </a:p>
          <a:p>
            <a:r>
              <a:rPr lang="zh-CN" altLang="en-US" sz="1600" dirty="0" smtClean="0"/>
              <a:t>市场零售价：</a:t>
            </a:r>
            <a:r>
              <a:rPr lang="en-US" altLang="zh-CN" sz="1600" dirty="0" smtClean="0"/>
              <a:t>2680.00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758.00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BRC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辊刷清洁技术，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Li-Ion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锂电池，强力续航，无线设计，立式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/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手持二合一，旋风集成系统，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前灯设计，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度转向头，充电指示灯，电量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指示灯。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10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88000"/>
            <a:ext cx="1872208" cy="46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74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1175</cp:revision>
  <dcterms:created xsi:type="dcterms:W3CDTF">2016-12-01T07:26:00Z</dcterms:created>
  <dcterms:modified xsi:type="dcterms:W3CDTF">2018-02-11T07:06:32Z</dcterms:modified>
</cp:coreProperties>
</file>