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4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NG</a:t>
            </a:r>
            <a:r>
              <a:rPr lang="zh-CN" altLang="en-US" dirty="0">
                <a:solidFill>
                  <a:srgbClr val="0070C0"/>
                </a:solidFill>
              </a:rPr>
              <a:t>系列产品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106F45-7E0B-4B77-A212-3C67DFB99CB9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911C-22FB-4291-9C93-2F49CC3E0C81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2132856"/>
            <a:ext cx="4421679" cy="3672408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名称：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卧式真空吸尘器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产品型号：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ZE346B</a:t>
            </a:r>
          </a:p>
          <a:p>
            <a:pPr algn="just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额定电源：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220V~50Hz   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额定功率：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1800W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市场零售价：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1950.00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劲爆价：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768.00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卖点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13m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工作半径，超长电源线 轻松更方便，机身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小巧功率强劲，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S-bag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长效级尘袋，使用时间比普通纸袋延长近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50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%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HEPA 12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级高效过滤网，原装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进口。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875181"/>
            <a:ext cx="2465264" cy="26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9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5180</TotalTime>
  <Words>75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NG系列产品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1176</cp:revision>
  <dcterms:created xsi:type="dcterms:W3CDTF">2016-12-01T07:26:00Z</dcterms:created>
  <dcterms:modified xsi:type="dcterms:W3CDTF">2018-02-11T07:06:40Z</dcterms:modified>
</cp:coreProperties>
</file>